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000" dirty="0" smtClean="0"/>
              <a:t>Contributo dell’arma dei Carabinieri alla cultura della legalità</a:t>
            </a:r>
            <a:endParaRPr lang="it-IT" sz="6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Istituto Comprensivo Bova M. </a:t>
            </a:r>
            <a:r>
              <a:rPr lang="it-IT" smtClean="0"/>
              <a:t>- Condofuri </a:t>
            </a:r>
            <a:endParaRPr lang="it-IT" dirty="0" smtClean="0"/>
          </a:p>
          <a:p>
            <a:r>
              <a:rPr lang="it-IT" dirty="0" smtClean="0"/>
              <a:t>                           Plesso di Palizzi                  Anno sc. 2015/2016</a:t>
            </a:r>
            <a:endParaRPr lang="it-IT" dirty="0"/>
          </a:p>
        </p:txBody>
      </p:sp>
      <p:pic>
        <p:nvPicPr>
          <p:cNvPr id="1026" name="Picture 2" descr="https://encrypted-tbn3.gstatic.com/images?q=tbn:ANd9GcTj-Znokh7qTxohU6O4tnFjta1K9WDI7YvCjIoaGD__P-9L_LZJyZv4-5_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907" y="2703490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7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4" y="686131"/>
            <a:ext cx="9608126" cy="5766184"/>
          </a:xfrm>
        </p:spPr>
      </p:pic>
    </p:spTree>
    <p:extLst>
      <p:ext uri="{BB962C8B-B14F-4D97-AF65-F5344CB8AC3E}">
        <p14:creationId xmlns:p14="http://schemas.microsoft.com/office/powerpoint/2010/main" val="14848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15" y="875762"/>
            <a:ext cx="8948787" cy="5370491"/>
          </a:xfrm>
        </p:spPr>
      </p:pic>
    </p:spTree>
    <p:extLst>
      <p:ext uri="{BB962C8B-B14F-4D97-AF65-F5344CB8AC3E}">
        <p14:creationId xmlns:p14="http://schemas.microsoft.com/office/powerpoint/2010/main" val="4128848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35" y="1068947"/>
            <a:ext cx="8714002" cy="5229587"/>
          </a:xfrm>
        </p:spPr>
      </p:pic>
    </p:spTree>
    <p:extLst>
      <p:ext uri="{BB962C8B-B14F-4D97-AF65-F5344CB8AC3E}">
        <p14:creationId xmlns:p14="http://schemas.microsoft.com/office/powerpoint/2010/main" val="30794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Uno sguardo all’auto dei carabinieri…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20" y="2052638"/>
            <a:ext cx="6992936" cy="4195762"/>
          </a:xfrm>
        </p:spPr>
      </p:pic>
    </p:spTree>
    <p:extLst>
      <p:ext uri="{BB962C8B-B14F-4D97-AF65-F5344CB8AC3E}">
        <p14:creationId xmlns:p14="http://schemas.microsoft.com/office/powerpoint/2010/main" val="275821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…anche al suo interno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1402591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curiosità dei più piccoli…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20" y="2052638"/>
            <a:ext cx="6992936" cy="4195762"/>
          </a:xfrm>
        </p:spPr>
      </p:pic>
    </p:spTree>
    <p:extLst>
      <p:ext uri="{BB962C8B-B14F-4D97-AF65-F5344CB8AC3E}">
        <p14:creationId xmlns:p14="http://schemas.microsoft.com/office/powerpoint/2010/main" val="3651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Arrivederci…bel capitano!!!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198538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6600" dirty="0" smtClean="0"/>
              <a:t>THE END</a:t>
            </a:r>
            <a:endParaRPr lang="it-IT" sz="6600" dirty="0"/>
          </a:p>
        </p:txBody>
      </p:sp>
      <p:pic>
        <p:nvPicPr>
          <p:cNvPr id="1030" name="Picture 6" descr="http://www.ternioggi.it/wp-content/uploads/2013/03/punto-carabinier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99" y="2149462"/>
            <a:ext cx="7418546" cy="41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62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52400" y="843056"/>
            <a:ext cx="10461812" cy="5643282"/>
          </a:xfrm>
        </p:spPr>
        <p:txBody>
          <a:bodyPr>
            <a:normAutofit/>
          </a:bodyPr>
          <a:lstStyle/>
          <a:p>
            <a:pPr algn="just"/>
            <a:r>
              <a:rPr lang="it-IT" sz="3600" dirty="0" smtClean="0"/>
              <a:t>Nell’ambito </a:t>
            </a:r>
            <a:r>
              <a:rPr lang="it-IT" sz="3600" dirty="0"/>
              <a:t>delle attività di intervento per la promozione della ‘Cultura </a:t>
            </a:r>
            <a:r>
              <a:rPr lang="it-IT" sz="3600" dirty="0" smtClean="0"/>
              <a:t>della </a:t>
            </a:r>
            <a:r>
              <a:rPr lang="it-IT" sz="3600" dirty="0"/>
              <a:t>legalità’, si è svolto </a:t>
            </a:r>
            <a:r>
              <a:rPr lang="it-IT" sz="3600" dirty="0" smtClean="0"/>
              <a:t>giorno 8 aprile un </a:t>
            </a:r>
            <a:r>
              <a:rPr lang="it-IT" sz="3600" dirty="0"/>
              <a:t>incontro tra i militari della Compagnia Carabinieri di Bianco e gli </a:t>
            </a:r>
            <a:r>
              <a:rPr lang="it-IT" sz="3600" dirty="0" smtClean="0"/>
              <a:t>alunni della Scuola di Palizzi che, accompagnati </a:t>
            </a:r>
            <a:r>
              <a:rPr lang="it-IT" sz="3600" dirty="0"/>
              <a:t>dai loro docenti, hanno assistito alla dimostrazione attuata </a:t>
            </a:r>
            <a:r>
              <a:rPr lang="it-IT" sz="3600" dirty="0" smtClean="0"/>
              <a:t>dal gruppo degli artificieri.</a:t>
            </a:r>
            <a:endParaRPr lang="it-IT" sz="3600" dirty="0"/>
          </a:p>
          <a:p>
            <a:pPr marL="0" indent="0" algn="just">
              <a:buNone/>
            </a:pPr>
            <a:endParaRPr lang="it-IT" sz="2400" dirty="0"/>
          </a:p>
        </p:txBody>
      </p:sp>
      <p:sp>
        <p:nvSpPr>
          <p:cNvPr id="4" name="AutoShape 4" descr="Risultati immagini per stemma carabinier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899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peelOff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lezione del Capitano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85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26" y="850007"/>
            <a:ext cx="9349319" cy="5610864"/>
          </a:xfrm>
        </p:spPr>
      </p:pic>
    </p:spTree>
    <p:extLst>
      <p:ext uri="{BB962C8B-B14F-4D97-AF65-F5344CB8AC3E}">
        <p14:creationId xmlns:p14="http://schemas.microsoft.com/office/powerpoint/2010/main" val="147206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972045"/>
            <a:ext cx="9169758" cy="5503103"/>
          </a:xfrm>
        </p:spPr>
      </p:pic>
    </p:spTree>
    <p:extLst>
      <p:ext uri="{BB962C8B-B14F-4D97-AF65-F5344CB8AC3E}">
        <p14:creationId xmlns:p14="http://schemas.microsoft.com/office/powerpoint/2010/main" val="419753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L’intervento degli artificieri…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20" y="2052638"/>
            <a:ext cx="6992936" cy="4195762"/>
          </a:xfrm>
        </p:spPr>
      </p:pic>
    </p:spTree>
    <p:extLst>
      <p:ext uri="{BB962C8B-B14F-4D97-AF65-F5344CB8AC3E}">
        <p14:creationId xmlns:p14="http://schemas.microsoft.com/office/powerpoint/2010/main" val="324500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5" y="824248"/>
            <a:ext cx="9139177" cy="5484751"/>
          </a:xfrm>
        </p:spPr>
      </p:pic>
    </p:spTree>
    <p:extLst>
      <p:ext uri="{BB962C8B-B14F-4D97-AF65-F5344CB8AC3E}">
        <p14:creationId xmlns:p14="http://schemas.microsoft.com/office/powerpoint/2010/main" val="198447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Una breve pausa…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20" y="2052638"/>
            <a:ext cx="6992936" cy="4195762"/>
          </a:xfrm>
        </p:spPr>
      </p:pic>
    </p:spTree>
    <p:extLst>
      <p:ext uri="{BB962C8B-B14F-4D97-AF65-F5344CB8AC3E}">
        <p14:creationId xmlns:p14="http://schemas.microsoft.com/office/powerpoint/2010/main" val="397640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robot per la bonifica degli ordigni esplosivi…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20" y="2052638"/>
            <a:ext cx="6992936" cy="4195762"/>
          </a:xfrm>
        </p:spPr>
      </p:pic>
    </p:spTree>
    <p:extLst>
      <p:ext uri="{BB962C8B-B14F-4D97-AF65-F5344CB8AC3E}">
        <p14:creationId xmlns:p14="http://schemas.microsoft.com/office/powerpoint/2010/main" val="1731357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63</TotalTime>
  <Words>120</Words>
  <Application>Microsoft Office PowerPoint</Application>
  <PresentationFormat>Widescreen</PresentationFormat>
  <Paragraphs>13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Ione</vt:lpstr>
      <vt:lpstr>Contributo dell’arma dei Carabinieri alla cultura della legalità</vt:lpstr>
      <vt:lpstr>Presentazione standard di PowerPoint</vt:lpstr>
      <vt:lpstr>La lezione del Capitano</vt:lpstr>
      <vt:lpstr>Presentazione standard di PowerPoint</vt:lpstr>
      <vt:lpstr>Presentazione standard di PowerPoint</vt:lpstr>
      <vt:lpstr>L’intervento degli artificieri…</vt:lpstr>
      <vt:lpstr>Presentazione standard di PowerPoint</vt:lpstr>
      <vt:lpstr>Una breve pausa…</vt:lpstr>
      <vt:lpstr>Il robot per la bonifica degli ordigni esplosivi…</vt:lpstr>
      <vt:lpstr>Presentazione standard di PowerPoint</vt:lpstr>
      <vt:lpstr>Presentazione standard di PowerPoint</vt:lpstr>
      <vt:lpstr>Presentazione standard di PowerPoint</vt:lpstr>
      <vt:lpstr>Uno sguardo all’auto dei carabinieri…</vt:lpstr>
      <vt:lpstr>…anche al suo interno</vt:lpstr>
      <vt:lpstr>La curiosità dei più piccoli…</vt:lpstr>
      <vt:lpstr>Arrivederci…bel capitano!!!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Contributo dell’arma dei Carabinieri alla cultura della legalità</dc:title>
  <dc:creator>Utente</dc:creator>
  <cp:lastModifiedBy>rosa ceccio</cp:lastModifiedBy>
  <cp:revision>18</cp:revision>
  <dcterms:created xsi:type="dcterms:W3CDTF">2016-04-16T17:18:15Z</dcterms:created>
  <dcterms:modified xsi:type="dcterms:W3CDTF">2016-04-17T15:38:52Z</dcterms:modified>
</cp:coreProperties>
</file>