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88" r:id="rId3"/>
    <p:sldId id="300" r:id="rId4"/>
    <p:sldId id="292" r:id="rId5"/>
    <p:sldId id="291" r:id="rId6"/>
    <p:sldId id="302" r:id="rId7"/>
    <p:sldId id="301" r:id="rId8"/>
    <p:sldId id="303" r:id="rId9"/>
    <p:sldId id="304" r:id="rId10"/>
    <p:sldId id="259" r:id="rId11"/>
    <p:sldId id="265" r:id="rId12"/>
    <p:sldId id="269" r:id="rId13"/>
    <p:sldId id="284" r:id="rId14"/>
    <p:sldId id="272" r:id="rId15"/>
    <p:sldId id="293" r:id="rId16"/>
    <p:sldId id="296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3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94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0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14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1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32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4A28A6-2123-4284-A09C-6149F18A7FC0}" type="datetimeFigureOut">
              <a:rPr lang="it-IT" smtClean="0"/>
              <a:t>17/04/2016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3728D3-2F92-4E8E-94CB-7C3725547DA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Viaggio d’istruzione in Puglia</a:t>
            </a:r>
            <a:br>
              <a:rPr lang="it-IT" dirty="0" smtClean="0"/>
            </a:br>
            <a:r>
              <a:rPr lang="it-IT" dirty="0" smtClean="0"/>
              <a:t>11-13 aprile 2016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Istituto Comprensivo Bova Marina- Condofuri</a:t>
            </a:r>
          </a:p>
          <a:p>
            <a:r>
              <a:rPr lang="it-IT" dirty="0" smtClean="0"/>
              <a:t>Anno scolastico 2015-2016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7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Tutti in fila… ma ne è valsa la pena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888" y="2429300"/>
            <a:ext cx="4754562" cy="3494084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3" y="2420313"/>
            <a:ext cx="6481746" cy="3889047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84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…una piccola sosta…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871583"/>
            <a:ext cx="4754562" cy="2851558"/>
          </a:xfrm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871583"/>
            <a:ext cx="4754562" cy="2851558"/>
          </a:xfrm>
        </p:spPr>
      </p:pic>
    </p:spTree>
    <p:extLst>
      <p:ext uri="{BB962C8B-B14F-4D97-AF65-F5344CB8AC3E}">
        <p14:creationId xmlns:p14="http://schemas.microsoft.com/office/powerpoint/2010/main" val="3532757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caratteristici Trulli…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250231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l’immancabile foto ricordo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98" y="2286000"/>
            <a:ext cx="6704541" cy="4022725"/>
          </a:xfrm>
        </p:spPr>
      </p:pic>
    </p:spTree>
    <p:extLst>
      <p:ext uri="{BB962C8B-B14F-4D97-AF65-F5344CB8AC3E}">
        <p14:creationId xmlns:p14="http://schemas.microsoft.com/office/powerpoint/2010/main" val="397045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Otranto e la sua punta </a:t>
            </a:r>
            <a:r>
              <a:rPr lang="it-IT" dirty="0" err="1" smtClean="0"/>
              <a:t>palascìa</a:t>
            </a:r>
            <a:r>
              <a:rPr lang="it-IT" dirty="0" smtClean="0"/>
              <a:t>…il punto più ad est d’Italia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197169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cattedrale con il mosaico più grande del mondo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007" y="3093302"/>
            <a:ext cx="4516226" cy="270973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3388" y="2467730"/>
            <a:ext cx="5294342" cy="3182764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1325" y="2465713"/>
            <a:ext cx="5265833" cy="31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800 martiri        e le colorate viuzze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988" y="2616137"/>
            <a:ext cx="4754562" cy="3363086"/>
          </a:xfrm>
        </p:spPr>
      </p:pic>
      <p:pic>
        <p:nvPicPr>
          <p:cNvPr id="8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815" y="2119496"/>
            <a:ext cx="5088207" cy="4022725"/>
          </a:xfrm>
        </p:spPr>
      </p:pic>
    </p:spTree>
    <p:extLst>
      <p:ext uri="{BB962C8B-B14F-4D97-AF65-F5344CB8AC3E}">
        <p14:creationId xmlns:p14="http://schemas.microsoft.com/office/powerpoint/2010/main" val="36255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13 aprile…la via del ritorno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118935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…arrivederci Puglia…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64262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infine il calore di chi è rimasto…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230447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3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Berlin Sans FB" panose="020E0602020502020306" pitchFamily="34" charset="0"/>
              </a:rPr>
              <a:t>11 aprile:  arrivo ad Ostuni…</a:t>
            </a:r>
            <a:br>
              <a:rPr lang="it-IT" sz="4000" dirty="0" smtClean="0">
                <a:latin typeface="Berlin Sans FB" panose="020E0602020502020306" pitchFamily="34" charset="0"/>
              </a:rPr>
            </a:br>
            <a:r>
              <a:rPr lang="it-IT" sz="4000" dirty="0" smtClean="0">
                <a:latin typeface="Berlin Sans FB" panose="020E0602020502020306" pitchFamily="34" charset="0"/>
              </a:rPr>
              <a:t>                     </a:t>
            </a:r>
            <a:r>
              <a:rPr lang="it-IT" sz="3200" dirty="0" smtClean="0">
                <a:latin typeface="Berlin Sans FB" panose="020E0602020502020306" pitchFamily="34" charset="0"/>
              </a:rPr>
              <a:t>hotel Incanto </a:t>
            </a:r>
            <a:endParaRPr lang="it-IT" sz="3200" dirty="0">
              <a:latin typeface="Berlin Sans FB" panose="020E0602020502020306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91" y="2871539"/>
            <a:ext cx="4754562" cy="2851646"/>
          </a:xfrm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871539"/>
            <a:ext cx="4754562" cy="28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…vista mozzafiato sulla città…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6" y="2286000"/>
            <a:ext cx="6707105" cy="4022725"/>
          </a:xfrm>
        </p:spPr>
      </p:pic>
    </p:spTree>
    <p:extLst>
      <p:ext uri="{BB962C8B-B14F-4D97-AF65-F5344CB8AC3E}">
        <p14:creationId xmlns:p14="http://schemas.microsoft.com/office/powerpoint/2010/main" val="389260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…l’accogliente hall 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3938" y="2871583"/>
            <a:ext cx="4754562" cy="2851558"/>
          </a:xfrm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871583"/>
            <a:ext cx="4754562" cy="2851558"/>
          </a:xfrm>
        </p:spPr>
      </p:pic>
    </p:spTree>
    <p:extLst>
      <p:ext uri="{BB962C8B-B14F-4D97-AF65-F5344CB8AC3E}">
        <p14:creationId xmlns:p14="http://schemas.microsoft.com/office/powerpoint/2010/main" val="402226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Visita al centro storico di Ostuni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26" y="3036334"/>
            <a:ext cx="4754562" cy="2851558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0" y="2407024"/>
            <a:ext cx="6012074" cy="3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445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poi Lecce: la Firenze del Sud…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98" y="2286000"/>
            <a:ext cx="6704541" cy="4022725"/>
          </a:xfrm>
        </p:spPr>
      </p:pic>
    </p:spTree>
    <p:extLst>
      <p:ext uri="{BB962C8B-B14F-4D97-AF65-F5344CB8AC3E}">
        <p14:creationId xmlns:p14="http://schemas.microsoft.com/office/powerpoint/2010/main" val="30190450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sua splendida cattedrale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3060" y="2428995"/>
            <a:ext cx="5022207" cy="337860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450" y="2592652"/>
            <a:ext cx="4394950" cy="3379310"/>
          </a:xfrm>
          <a:prstGeom prst="rect">
            <a:avLst/>
          </a:prstGeom>
        </p:spPr>
      </p:pic>
      <p:pic>
        <p:nvPicPr>
          <p:cNvPr id="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7925" y="1483509"/>
            <a:ext cx="5331814" cy="31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83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palazzi…        e       l’anfiteatro romano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871583"/>
            <a:ext cx="4754562" cy="2851558"/>
          </a:xfrm>
        </p:spPr>
      </p:pic>
      <p:pic>
        <p:nvPicPr>
          <p:cNvPr id="6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871583"/>
            <a:ext cx="4754562" cy="2851558"/>
          </a:xfrm>
        </p:spPr>
      </p:pic>
    </p:spTree>
    <p:extLst>
      <p:ext uri="{BB962C8B-B14F-4D97-AF65-F5344CB8AC3E}">
        <p14:creationId xmlns:p14="http://schemas.microsoft.com/office/powerpoint/2010/main" val="38184581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Una ricca colazione</a:t>
            </a:r>
            <a:r>
              <a:rPr lang="it-IT" dirty="0" smtClean="0"/>
              <a:t>… </a:t>
            </a:r>
            <a:r>
              <a:rPr lang="it-IT" sz="3600" dirty="0" smtClean="0"/>
              <a:t>e poi      </a:t>
            </a:r>
            <a:r>
              <a:rPr lang="it-IT" dirty="0" smtClean="0"/>
              <a:t>Castel del Monte</a:t>
            </a:r>
            <a:endParaRPr lang="it-IT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383" y="2732245"/>
            <a:ext cx="4370298" cy="3075472"/>
          </a:xfrm>
        </p:spPr>
      </p:pic>
      <p:pic>
        <p:nvPicPr>
          <p:cNvPr id="6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166" y="2157226"/>
            <a:ext cx="5190565" cy="4022725"/>
          </a:xfrm>
        </p:spPr>
      </p:pic>
    </p:spTree>
    <p:extLst>
      <p:ext uri="{BB962C8B-B14F-4D97-AF65-F5344CB8AC3E}">
        <p14:creationId xmlns:p14="http://schemas.microsoft.com/office/powerpoint/2010/main" val="64499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</TotalTime>
  <Words>131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Berlin Sans FB</vt:lpstr>
      <vt:lpstr>Tw Cen MT</vt:lpstr>
      <vt:lpstr>Tw Cen MT Condensed</vt:lpstr>
      <vt:lpstr>Wingdings 3</vt:lpstr>
      <vt:lpstr>Integrale</vt:lpstr>
      <vt:lpstr>Viaggio d’istruzione in Puglia 11-13 aprile 2016</vt:lpstr>
      <vt:lpstr>11 aprile:  arrivo ad Ostuni…                      hotel Incanto </vt:lpstr>
      <vt:lpstr>…vista mozzafiato sulla città…</vt:lpstr>
      <vt:lpstr>…l’accogliente hall …</vt:lpstr>
      <vt:lpstr>Visita al centro storico di Ostuni</vt:lpstr>
      <vt:lpstr>E poi Lecce: la Firenze del Sud…</vt:lpstr>
      <vt:lpstr>La sua splendida cattedrale</vt:lpstr>
      <vt:lpstr>I palazzi…        e       l’anfiteatro romano</vt:lpstr>
      <vt:lpstr>Una ricca colazione… e poi      Castel del Monte</vt:lpstr>
      <vt:lpstr>Tutti in fila… ma ne è valsa la pena</vt:lpstr>
      <vt:lpstr>…una piccola sosta…</vt:lpstr>
      <vt:lpstr>I caratteristici Trulli…</vt:lpstr>
      <vt:lpstr>E l’immancabile foto ricordo</vt:lpstr>
      <vt:lpstr>Otranto e la sua punta palascìa…il punto più ad est d’Italia</vt:lpstr>
      <vt:lpstr>La cattedrale con il mosaico più grande del mondo</vt:lpstr>
      <vt:lpstr>Gli 800 martiri        e le colorate viuzze</vt:lpstr>
      <vt:lpstr>13 aprile…la via del ritorno</vt:lpstr>
      <vt:lpstr>…arrivederci Puglia…</vt:lpstr>
      <vt:lpstr>E infine il calore di chi è rimasto…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d’istruzione in Puglia 11-13 aprile 2016</dc:title>
  <dc:creator>Utente</dc:creator>
  <cp:lastModifiedBy>rosa ceccio</cp:lastModifiedBy>
  <cp:revision>24</cp:revision>
  <dcterms:created xsi:type="dcterms:W3CDTF">2016-04-14T20:01:48Z</dcterms:created>
  <dcterms:modified xsi:type="dcterms:W3CDTF">2016-04-17T15:40:20Z</dcterms:modified>
</cp:coreProperties>
</file>