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57" r:id="rId3"/>
    <p:sldId id="273" r:id="rId4"/>
    <p:sldId id="275" r:id="rId5"/>
    <p:sldId id="28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81" r:id="rId15"/>
  </p:sldIdLst>
  <p:sldSz cx="12188825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21">
          <p15:clr>
            <a:srgbClr val="A4A3A4"/>
          </p15:clr>
        </p15:guide>
        <p15:guide id="3" orient="horz" pos="1035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2784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959">
          <p15:clr>
            <a:srgbClr val="A4A3A4"/>
          </p15:clr>
        </p15:guide>
        <p15:guide id="9" pos="6719">
          <p15:clr>
            <a:srgbClr val="A4A3A4"/>
          </p15:clr>
        </p15:guide>
        <p15:guide id="10" pos="719">
          <p15:clr>
            <a:srgbClr val="A4A3A4"/>
          </p15:clr>
        </p15:guide>
        <p15:guide id="11" pos="6959">
          <p15:clr>
            <a:srgbClr val="A4A3A4"/>
          </p15:clr>
        </p15:guide>
        <p15:guide id="1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1" autoAdjust="0"/>
    <p:restoredTop sz="94660"/>
  </p:normalViewPr>
  <p:slideViewPr>
    <p:cSldViewPr showGuides="1">
      <p:cViewPr varScale="1">
        <p:scale>
          <a:sx n="71" d="100"/>
          <a:sy n="71" d="100"/>
        </p:scale>
        <p:origin x="292" y="40"/>
      </p:cViewPr>
      <p:guideLst>
        <p:guide orient="horz" pos="2160"/>
        <p:guide orient="horz" pos="921"/>
        <p:guide orient="horz" pos="1035"/>
        <p:guide orient="horz" pos="3888"/>
        <p:guide orient="horz" pos="2784"/>
        <p:guide orient="horz" pos="432"/>
        <p:guide orient="horz" pos="3648"/>
        <p:guide pos="959"/>
        <p:guide pos="6719"/>
        <p:guide pos="719"/>
        <p:guide pos="6959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19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a Segnapos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6D341-6D40-498C-B355-1A6B10FB4029}" type="datetimeFigureOut">
              <a:rPr lang="en-US"/>
              <a:t>5/9/2016</a:t>
            </a:fld>
            <a:endParaRPr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86A95-D0A4-44B9-98DA-3665758D8262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984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a Segnapos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E7497-3723-4859-BCC5-41DA474F1359}" type="datetimeFigureOut">
              <a:rPr lang="en-US"/>
              <a:t>5/9/2016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821A9-1C31-4760-BDBC-9A0BA471B1B7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216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2412" y="1643064"/>
            <a:ext cx="9144002" cy="2928936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2413" y="4572000"/>
            <a:ext cx="9144000" cy="106679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smtClean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4" name="Data Segnapos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it-IT" noProof="0" smtClean="0"/>
              <a:t>09/05/2016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9925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Segnapos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it-IT" noProof="0" smtClean="0"/>
              <a:t>09/05/2016</a:t>
            </a:fld>
            <a:endParaRPr lang="it-IT" noProof="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54325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23212" y="1462088"/>
            <a:ext cx="3124201" cy="1966912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41413" y="685800"/>
            <a:ext cx="64770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3124201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" name="Data Segnapos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it-IT" noProof="0" smtClean="0"/>
              <a:t>09/05/2016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0639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/>
          <p:nvPr/>
        </p:nvSpPr>
        <p:spPr bwMode="gray">
          <a:xfrm rot="120000">
            <a:off x="654916" y="532501"/>
            <a:ext cx="6103614" cy="571589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0" dirty="0"/>
          </a:p>
        </p:txBody>
      </p:sp>
      <p:sp>
        <p:nvSpPr>
          <p:cNvPr id="10" name="Rettangolo 9"/>
          <p:cNvSpPr/>
          <p:nvPr/>
        </p:nvSpPr>
        <p:spPr bwMode="gray">
          <a:xfrm>
            <a:off x="7313612" y="0"/>
            <a:ext cx="41910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0" dirty="0"/>
          </a:p>
        </p:txBody>
      </p:sp>
      <p:cxnSp>
        <p:nvCxnSpPr>
          <p:cNvPr id="11" name="Connettore dritto 10"/>
          <p:cNvCxnSpPr/>
          <p:nvPr/>
        </p:nvCxnSpPr>
        <p:spPr>
          <a:xfrm>
            <a:off x="74660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Connettore dritto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23212" y="1643063"/>
            <a:ext cx="3124201" cy="277653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immagine  2"/>
          <p:cNvSpPr>
            <a:spLocks noGrp="1"/>
          </p:cNvSpPr>
          <p:nvPr>
            <p:ph type="pic" idx="1"/>
          </p:nvPr>
        </p:nvSpPr>
        <p:spPr bwMode="gray">
          <a:xfrm>
            <a:off x="745586" y="609600"/>
            <a:ext cx="5914664" cy="5562600"/>
          </a:xfrm>
          <a:solidFill>
            <a:srgbClr val="FFFFFF">
              <a:shade val="85000"/>
            </a:srgbClr>
          </a:solidFill>
          <a:ln w="152400" cap="flat" cmpd="sng">
            <a:solidFill>
              <a:srgbClr val="FFFFFF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noProof="0" smtClean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923212" y="4423913"/>
            <a:ext cx="3124201" cy="174828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12" name="Data Segnaposto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it-IT" noProof="0" smtClean="0"/>
              <a:pPr/>
              <a:t>09/05/2016</a:t>
            </a:fld>
            <a:endParaRPr lang="it-IT" noProof="0" dirty="0"/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noProof="0" dirty="0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5547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Vertical Segnaposto test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4" name="Data Segnapos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it-IT" noProof="0" smtClean="0"/>
              <a:t>09/05/2016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3487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218612" y="685801"/>
            <a:ext cx="1828801" cy="5486400"/>
          </a:xfrm>
        </p:spPr>
        <p:txBody>
          <a:bodyPr vert="eaVert"/>
          <a:lstStyle/>
          <a:p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Vertical Segnaposto testo 2"/>
          <p:cNvSpPr>
            <a:spLocks noGrp="1"/>
          </p:cNvSpPr>
          <p:nvPr>
            <p:ph type="body" orient="vert" idx="1"/>
          </p:nvPr>
        </p:nvSpPr>
        <p:spPr>
          <a:xfrm>
            <a:off x="1141413" y="685800"/>
            <a:ext cx="7924799" cy="5486400"/>
          </a:xfrm>
        </p:spPr>
        <p:txBody>
          <a:bodyPr vert="eaVert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4" name="Data Segnapos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it-IT" noProof="0" smtClean="0"/>
              <a:t>09/05/2016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21322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 bwMode="gray">
          <a:xfrm rot="120000">
            <a:off x="4600738" y="74034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0" dirty="0"/>
          </a:p>
        </p:txBody>
      </p:sp>
      <p:sp>
        <p:nvSpPr>
          <p:cNvPr id="8" name="Rettangolo 7"/>
          <p:cNvSpPr/>
          <p:nvPr/>
        </p:nvSpPr>
        <p:spPr bwMode="gray">
          <a:xfrm rot="185582">
            <a:off x="1414576" y="76262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0" dirty="0"/>
          </a:p>
        </p:txBody>
      </p:sp>
      <p:sp>
        <p:nvSpPr>
          <p:cNvPr id="9" name="Rettangolo 8"/>
          <p:cNvSpPr/>
          <p:nvPr/>
        </p:nvSpPr>
        <p:spPr bwMode="gray">
          <a:xfrm rot="21480000">
            <a:off x="7775260" y="727477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0" dirty="0"/>
          </a:p>
        </p:txBody>
      </p:sp>
      <p:sp>
        <p:nvSpPr>
          <p:cNvPr id="4" name="Data Segnapos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it-IT" noProof="0" smtClean="0"/>
              <a:t>09/05/2016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noProof="0" dirty="0"/>
          </a:p>
        </p:txBody>
      </p:sp>
      <p:sp>
        <p:nvSpPr>
          <p:cNvPr id="6" name="Segnaposto numero diapositiva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1" name="Segnaposto immagine 10"/>
          <p:cNvSpPr>
            <a:spLocks noGrp="1"/>
          </p:cNvSpPr>
          <p:nvPr>
            <p:ph type="pic" sz="quarter" idx="13"/>
          </p:nvPr>
        </p:nvSpPr>
        <p:spPr bwMode="gray">
          <a:xfrm>
            <a:off x="1634550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it-IT" noProof="0" smtClean="0"/>
              <a:t>Fare clic sull'icona per inserire un'immagine</a:t>
            </a:r>
            <a:endParaRPr lang="it-IT" noProof="0" dirty="0"/>
          </a:p>
        </p:txBody>
      </p:sp>
      <p:sp>
        <p:nvSpPr>
          <p:cNvPr id="12" name="Segnaposto immagine 10"/>
          <p:cNvSpPr>
            <a:spLocks noGrp="1"/>
          </p:cNvSpPr>
          <p:nvPr>
            <p:ph type="pic" sz="quarter" idx="14"/>
          </p:nvPr>
        </p:nvSpPr>
        <p:spPr bwMode="gray">
          <a:xfrm>
            <a:off x="4787507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it-IT" noProof="0" smtClean="0"/>
              <a:t>Fare clic sull'icona per inserire un'immagine</a:t>
            </a:r>
            <a:endParaRPr lang="it-IT" noProof="0" dirty="0"/>
          </a:p>
        </p:txBody>
      </p:sp>
      <p:sp>
        <p:nvSpPr>
          <p:cNvPr id="13" name="Segnaposto immagine 10"/>
          <p:cNvSpPr>
            <a:spLocks noGrp="1"/>
          </p:cNvSpPr>
          <p:nvPr>
            <p:ph type="pic" sz="quarter" idx="15"/>
          </p:nvPr>
        </p:nvSpPr>
        <p:spPr bwMode="gray">
          <a:xfrm>
            <a:off x="7940463" y="917753"/>
            <a:ext cx="2592388" cy="3314701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it-IT" noProof="0" smtClean="0"/>
              <a:t>Fare clic sull'icona per inserire un'immagine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smtClean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2412" y="4843464"/>
            <a:ext cx="9144002" cy="947736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1110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ternate Title Slide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a Segnapos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it-IT" noProof="0" smtClean="0"/>
              <a:t>09/05/2016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1" name="Segnaposto immagine  10"/>
          <p:cNvSpPr>
            <a:spLocks noGrp="1"/>
          </p:cNvSpPr>
          <p:nvPr>
            <p:ph type="pic" sz="quarter" idx="13"/>
          </p:nvPr>
        </p:nvSpPr>
        <p:spPr>
          <a:xfrm>
            <a:off x="1853090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0" indent="0" algn="ctr">
              <a:buNone/>
              <a:defRPr/>
            </a:lvl1pPr>
          </a:lstStyle>
          <a:p>
            <a:r>
              <a:rPr lang="it-IT" noProof="0" smtClean="0"/>
              <a:t>Fare clic sull'icona per inserire un'immagine</a:t>
            </a:r>
            <a:endParaRPr lang="it-IT" noProof="0" dirty="0"/>
          </a:p>
        </p:txBody>
      </p:sp>
      <p:sp>
        <p:nvSpPr>
          <p:cNvPr id="12" name="Segnaposto immagine 10"/>
          <p:cNvSpPr>
            <a:spLocks noGrp="1"/>
          </p:cNvSpPr>
          <p:nvPr>
            <p:ph type="pic" sz="quarter" idx="14"/>
          </p:nvPr>
        </p:nvSpPr>
        <p:spPr>
          <a:xfrm>
            <a:off x="4722812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/>
            <a:r>
              <a:rPr lang="it-IT" noProof="0" smtClean="0"/>
              <a:t>Fare clic sull'icona per inserire un'immagine</a:t>
            </a:r>
            <a:endParaRPr lang="it-IT" noProof="0" dirty="0"/>
          </a:p>
        </p:txBody>
      </p:sp>
      <p:sp>
        <p:nvSpPr>
          <p:cNvPr id="13" name="Segnaposto immagine 10"/>
          <p:cNvSpPr>
            <a:spLocks noGrp="1"/>
          </p:cNvSpPr>
          <p:nvPr>
            <p:ph type="pic" sz="quarter" idx="15"/>
          </p:nvPr>
        </p:nvSpPr>
        <p:spPr>
          <a:xfrm>
            <a:off x="7592534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/>
            <a:r>
              <a:rPr lang="it-IT" noProof="0" smtClean="0"/>
              <a:t>Fare clic sull'icona per inserire un'immagine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smtClean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2413" y="4843464"/>
            <a:ext cx="9144002" cy="947736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6426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4" name="Data Segnapos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it-IT" noProof="0" smtClean="0"/>
              <a:t>09/05/2016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7188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ttangolo 6"/>
          <p:cNvSpPr/>
          <p:nvPr/>
        </p:nvSpPr>
        <p:spPr bwMode="gray">
          <a:xfrm>
            <a:off x="2159492" y="0"/>
            <a:ext cx="934512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0" dirty="0"/>
          </a:p>
        </p:txBody>
      </p:sp>
      <p:cxnSp>
        <p:nvCxnSpPr>
          <p:cNvPr id="8" name="Connettore dritto 7"/>
          <p:cNvCxnSpPr/>
          <p:nvPr/>
        </p:nvCxnSpPr>
        <p:spPr>
          <a:xfrm>
            <a:off x="23098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Connettore dritto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143000"/>
          </a:xfrm>
        </p:spPr>
        <p:txBody>
          <a:bodyPr/>
          <a:lstStyle/>
          <a:p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95612" y="1643063"/>
            <a:ext cx="7670802" cy="45291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4" name="Data Segnapos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it-IT" noProof="0" smtClean="0"/>
              <a:t>09/05/2016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2" name="Rettangolo 11"/>
          <p:cNvSpPr/>
          <p:nvPr/>
        </p:nvSpPr>
        <p:spPr bwMode="gray">
          <a:xfrm rot="21379692">
            <a:off x="322262" y="211183"/>
            <a:ext cx="1542449" cy="2051702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0" dirty="0"/>
          </a:p>
        </p:txBody>
      </p:sp>
      <p:sp>
        <p:nvSpPr>
          <p:cNvPr id="14" name="Segnaposto immagine  13"/>
          <p:cNvSpPr>
            <a:spLocks noGrp="1"/>
          </p:cNvSpPr>
          <p:nvPr>
            <p:ph type="pic" sz="quarter" idx="13"/>
          </p:nvPr>
        </p:nvSpPr>
        <p:spPr bwMode="gray">
          <a:xfrm rot="180000">
            <a:off x="357415" y="280969"/>
            <a:ext cx="1446157" cy="1965874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tIns="182880">
            <a:normAutofit/>
          </a:bodyPr>
          <a:lstStyle>
            <a:lvl1pPr marL="45720" indent="0" algn="ctr">
              <a:buNone/>
              <a:defRPr sz="1600"/>
            </a:lvl1pPr>
          </a:lstStyle>
          <a:p>
            <a:r>
              <a:rPr lang="it-IT" noProof="0" smtClean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2659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2413" y="1643064"/>
            <a:ext cx="9144002" cy="2928936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66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2413" y="4572000"/>
            <a:ext cx="9144000" cy="1066799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" name="Data Segnapos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it-IT" noProof="0" smtClean="0"/>
              <a:t>09/05/2016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3233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</p:spPr>
        <p:txBody>
          <a:bodyPr/>
          <a:lstStyle/>
          <a:p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22412" y="1643063"/>
            <a:ext cx="4480560" cy="45291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85854" y="1643063"/>
            <a:ext cx="4480560" cy="45291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5" name="Data Segnapos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it-IT" noProof="0" smtClean="0"/>
              <a:t>09/05/2016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20626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2414" y="1624372"/>
            <a:ext cx="4480560" cy="73782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522414" y="2438400"/>
            <a:ext cx="4480560" cy="37337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85854" y="1624372"/>
            <a:ext cx="4480560" cy="73782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85854" y="2438400"/>
            <a:ext cx="4480560" cy="37337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7" name="Data Segnapos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it-IT" noProof="0" smtClean="0"/>
              <a:t>09/05/2016</a:t>
            </a:fld>
            <a:endParaRPr lang="it-IT" noProof="0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noProof="0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244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Data Segnapos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it-IT" noProof="0" smtClean="0"/>
              <a:t>09/05/2016</a:t>
            </a:fld>
            <a:endParaRPr lang="it-IT" noProof="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8442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 bwMode="gray">
          <a:xfrm>
            <a:off x="684211" y="0"/>
            <a:ext cx="108204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0" dirty="0"/>
          </a:p>
        </p:txBody>
      </p:sp>
      <p:cxnSp>
        <p:nvCxnSpPr>
          <p:cNvPr id="8" name="Connettore dritto 7"/>
          <p:cNvCxnSpPr/>
          <p:nvPr/>
        </p:nvCxnSpPr>
        <p:spPr>
          <a:xfrm>
            <a:off x="8366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Connettore dritto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2414" y="1643063"/>
            <a:ext cx="9144000" cy="452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4" name="Data Segnaposto 3"/>
          <p:cNvSpPr>
            <a:spLocks noGrp="1"/>
          </p:cNvSpPr>
          <p:nvPr>
            <p:ph type="dt" sz="half" idx="2"/>
          </p:nvPr>
        </p:nvSpPr>
        <p:spPr>
          <a:xfrm>
            <a:off x="8456612" y="6400801"/>
            <a:ext cx="11676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753D76A-AFCE-4D96-B917-CBEF96F7D1EB}" type="datetimeFigureOut">
              <a:rPr lang="it-IT" noProof="0" smtClean="0"/>
              <a:pPr/>
              <a:t>09/05/2016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507885" y="6400801"/>
            <a:ext cx="679632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752012" y="6400801"/>
            <a:ext cx="9144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F25A965E-3C11-4F28-82DC-E30D63FAC43C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64783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slide" Target="slide3.xml"/><Relationship Id="rId7" Type="http://schemas.openxmlformats.org/officeDocument/2006/relationships/image" Target="../media/image3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11" Type="http://schemas.openxmlformats.org/officeDocument/2006/relationships/image" Target="../media/image51.jpeg"/><Relationship Id="rId5" Type="http://schemas.openxmlformats.org/officeDocument/2006/relationships/image" Target="../media/image31.jpeg"/><Relationship Id="rId10" Type="http://schemas.openxmlformats.org/officeDocument/2006/relationships/image" Target="../media/image35.jpeg"/><Relationship Id="rId4" Type="http://schemas.openxmlformats.org/officeDocument/2006/relationships/image" Target="../media/image26.png"/><Relationship Id="rId9" Type="http://schemas.openxmlformats.org/officeDocument/2006/relationships/image" Target="../media/image5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56.jpeg"/><Relationship Id="rId3" Type="http://schemas.openxmlformats.org/officeDocument/2006/relationships/slide" Target="slide3.xml"/><Relationship Id="rId7" Type="http://schemas.openxmlformats.org/officeDocument/2006/relationships/image" Target="../media/image30.png"/><Relationship Id="rId12" Type="http://schemas.openxmlformats.org/officeDocument/2006/relationships/image" Target="../media/image55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jpeg"/><Relationship Id="rId11" Type="http://schemas.openxmlformats.org/officeDocument/2006/relationships/image" Target="../media/image54.jpeg"/><Relationship Id="rId5" Type="http://schemas.openxmlformats.org/officeDocument/2006/relationships/image" Target="../media/image28.jpeg"/><Relationship Id="rId10" Type="http://schemas.openxmlformats.org/officeDocument/2006/relationships/image" Target="../media/image53.jpeg"/><Relationship Id="rId4" Type="http://schemas.openxmlformats.org/officeDocument/2006/relationships/image" Target="../media/image26.pn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slide" Target="slide3.xml"/><Relationship Id="rId7" Type="http://schemas.openxmlformats.org/officeDocument/2006/relationships/image" Target="../media/image34.png"/><Relationship Id="rId12" Type="http://schemas.openxmlformats.org/officeDocument/2006/relationships/image" Target="../media/image50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jpeg"/><Relationship Id="rId11" Type="http://schemas.openxmlformats.org/officeDocument/2006/relationships/image" Target="../media/image31.jpeg"/><Relationship Id="rId5" Type="http://schemas.openxmlformats.org/officeDocument/2006/relationships/image" Target="../media/image58.png"/><Relationship Id="rId10" Type="http://schemas.openxmlformats.org/officeDocument/2006/relationships/image" Target="../media/image51.jpeg"/><Relationship Id="rId4" Type="http://schemas.openxmlformats.org/officeDocument/2006/relationships/image" Target="../media/image26.png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1.jpeg"/><Relationship Id="rId18" Type="http://schemas.openxmlformats.org/officeDocument/2006/relationships/slide" Target="slide12.xml"/><Relationship Id="rId3" Type="http://schemas.openxmlformats.org/officeDocument/2006/relationships/image" Target="../media/image3.jpg"/><Relationship Id="rId7" Type="http://schemas.openxmlformats.org/officeDocument/2006/relationships/image" Target="../media/image8.jpg"/><Relationship Id="rId12" Type="http://schemas.openxmlformats.org/officeDocument/2006/relationships/slide" Target="slide7.xml"/><Relationship Id="rId17" Type="http://schemas.openxmlformats.org/officeDocument/2006/relationships/image" Target="../media/image13.jpg"/><Relationship Id="rId2" Type="http://schemas.openxmlformats.org/officeDocument/2006/relationships/slide" Target="slide4.xml"/><Relationship Id="rId16" Type="http://schemas.openxmlformats.org/officeDocument/2006/relationships/slide" Target="slide6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0.xml"/><Relationship Id="rId11" Type="http://schemas.openxmlformats.org/officeDocument/2006/relationships/image" Target="../media/image10.jpg"/><Relationship Id="rId5" Type="http://schemas.openxmlformats.org/officeDocument/2006/relationships/image" Target="../media/image7.jpg"/><Relationship Id="rId15" Type="http://schemas.openxmlformats.org/officeDocument/2006/relationships/image" Target="../media/image12.jpg"/><Relationship Id="rId10" Type="http://schemas.openxmlformats.org/officeDocument/2006/relationships/slide" Target="slide8.xml"/><Relationship Id="rId19" Type="http://schemas.openxmlformats.org/officeDocument/2006/relationships/image" Target="../media/image14.jpg"/><Relationship Id="rId4" Type="http://schemas.openxmlformats.org/officeDocument/2006/relationships/slide" Target="slide11.xml"/><Relationship Id="rId9" Type="http://schemas.openxmlformats.org/officeDocument/2006/relationships/image" Target="../media/image9.jpg"/><Relationship Id="rId1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3.jpg"/><Relationship Id="rId2" Type="http://schemas.openxmlformats.org/officeDocument/2006/relationships/image" Target="../media/image3.jp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g"/><Relationship Id="rId11" Type="http://schemas.openxmlformats.org/officeDocument/2006/relationships/image" Target="../media/image22.jpg"/><Relationship Id="rId5" Type="http://schemas.openxmlformats.org/officeDocument/2006/relationships/image" Target="../media/image17.jpeg"/><Relationship Id="rId15" Type="http://schemas.openxmlformats.org/officeDocument/2006/relationships/slide" Target="slide3.xml"/><Relationship Id="rId10" Type="http://schemas.microsoft.com/office/2007/relationships/hdphoto" Target="../media/hdphoto1.wdp"/><Relationship Id="rId4" Type="http://schemas.openxmlformats.org/officeDocument/2006/relationships/image" Target="../media/image16.jpg"/><Relationship Id="rId9" Type="http://schemas.openxmlformats.org/officeDocument/2006/relationships/image" Target="../media/image21.png"/><Relationship Id="rId1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slide" Target="slide3.xml"/><Relationship Id="rId3" Type="http://schemas.openxmlformats.org/officeDocument/2006/relationships/image" Target="../media/image18.jpg"/><Relationship Id="rId7" Type="http://schemas.openxmlformats.org/officeDocument/2006/relationships/image" Target="../media/image30.png"/><Relationship Id="rId12" Type="http://schemas.openxmlformats.org/officeDocument/2006/relationships/image" Target="../media/image3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28.jpeg"/><Relationship Id="rId10" Type="http://schemas.openxmlformats.org/officeDocument/2006/relationships/image" Target="../media/image33.jpg"/><Relationship Id="rId4" Type="http://schemas.openxmlformats.org/officeDocument/2006/relationships/image" Target="../media/image22.jpg"/><Relationship Id="rId9" Type="http://schemas.openxmlformats.org/officeDocument/2006/relationships/image" Target="../media/image32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1.jpeg"/><Relationship Id="rId18" Type="http://schemas.openxmlformats.org/officeDocument/2006/relationships/slide" Target="slide3.xml"/><Relationship Id="rId3" Type="http://schemas.openxmlformats.org/officeDocument/2006/relationships/image" Target="../media/image16.jpg"/><Relationship Id="rId21" Type="http://schemas.openxmlformats.org/officeDocument/2006/relationships/image" Target="../media/image46.jpeg"/><Relationship Id="rId7" Type="http://schemas.microsoft.com/office/2007/relationships/hdphoto" Target="../media/hdphoto1.wdp"/><Relationship Id="rId12" Type="http://schemas.openxmlformats.org/officeDocument/2006/relationships/image" Target="../media/image40.png"/><Relationship Id="rId17" Type="http://schemas.openxmlformats.org/officeDocument/2006/relationships/image" Target="../media/image44.jpeg"/><Relationship Id="rId2" Type="http://schemas.openxmlformats.org/officeDocument/2006/relationships/image" Target="../media/image36.jpeg"/><Relationship Id="rId16" Type="http://schemas.openxmlformats.org/officeDocument/2006/relationships/image" Target="../media/image43.jpeg"/><Relationship Id="rId20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microsoft.com/office/2007/relationships/hdphoto" Target="../media/hdphoto2.wdp"/><Relationship Id="rId5" Type="http://schemas.openxmlformats.org/officeDocument/2006/relationships/image" Target="../media/image18.jpg"/><Relationship Id="rId15" Type="http://schemas.openxmlformats.org/officeDocument/2006/relationships/image" Target="../media/image42.jpeg"/><Relationship Id="rId10" Type="http://schemas.openxmlformats.org/officeDocument/2006/relationships/image" Target="../media/image39.png"/><Relationship Id="rId19" Type="http://schemas.openxmlformats.org/officeDocument/2006/relationships/image" Target="../media/image26.png"/><Relationship Id="rId4" Type="http://schemas.openxmlformats.org/officeDocument/2006/relationships/image" Target="../media/image17.jpeg"/><Relationship Id="rId9" Type="http://schemas.openxmlformats.org/officeDocument/2006/relationships/image" Target="../media/image38.jpeg"/><Relationship Id="rId1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7.jpeg"/><Relationship Id="rId7" Type="http://schemas.openxmlformats.org/officeDocument/2006/relationships/slide" Target="slide3.xml"/><Relationship Id="rId12" Type="http://schemas.openxmlformats.org/officeDocument/2006/relationships/image" Target="../media/image3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jpeg"/><Relationship Id="rId11" Type="http://schemas.openxmlformats.org/officeDocument/2006/relationships/image" Target="../media/image22.jpg"/><Relationship Id="rId5" Type="http://schemas.openxmlformats.org/officeDocument/2006/relationships/image" Target="../media/image38.jpeg"/><Relationship Id="rId10" Type="http://schemas.openxmlformats.org/officeDocument/2006/relationships/image" Target="../media/image34.png"/><Relationship Id="rId4" Type="http://schemas.openxmlformats.org/officeDocument/2006/relationships/image" Target="../media/image18.jpg"/><Relationship Id="rId9" Type="http://schemas.openxmlformats.org/officeDocument/2006/relationships/image" Target="../media/image4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31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26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slide" Target="slide3.xml"/><Relationship Id="rId7" Type="http://schemas.openxmlformats.org/officeDocument/2006/relationships/image" Target="../media/image33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1.jpeg"/><Relationship Id="rId4" Type="http://schemas.openxmlformats.org/officeDocument/2006/relationships/image" Target="../media/image26.png"/><Relationship Id="rId9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immagine 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1" t="13714" r="30617" b="853"/>
          <a:stretch/>
        </p:blipFill>
        <p:spPr>
          <a:xfrm>
            <a:off x="1648099" y="941181"/>
            <a:ext cx="2664296" cy="3375182"/>
          </a:xfrm>
        </p:spPr>
      </p:pic>
      <p:pic>
        <p:nvPicPr>
          <p:cNvPr id="8" name="Segnaposto immagine  7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1"/>
          <a:stretch/>
        </p:blipFill>
        <p:spPr>
          <a:xfrm rot="16200000">
            <a:off x="4415539" y="1297023"/>
            <a:ext cx="3372580" cy="2607119"/>
          </a:xfrm>
        </p:spPr>
      </p:pic>
      <p:pic>
        <p:nvPicPr>
          <p:cNvPr id="9" name="Segnaposto immagine  8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5" t="-267" r="17796" b="267"/>
          <a:stretch/>
        </p:blipFill>
        <p:spPr>
          <a:xfrm rot="21365334">
            <a:off x="7999959" y="929384"/>
            <a:ext cx="2577531" cy="3275164"/>
          </a:xfrm>
        </p:spPr>
      </p:pic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1522411" y="5279073"/>
            <a:ext cx="9144002" cy="947736"/>
          </a:xfrm>
        </p:spPr>
        <p:txBody>
          <a:bodyPr>
            <a:normAutofit/>
          </a:bodyPr>
          <a:lstStyle/>
          <a:p>
            <a:r>
              <a:rPr lang="it-IT" sz="5900" dirty="0" smtClean="0"/>
              <a:t>LA COUSINE FRANÇAISE</a:t>
            </a:r>
            <a:endParaRPr lang="it-IT" sz="5900" dirty="0"/>
          </a:p>
        </p:txBody>
      </p:sp>
    </p:spTree>
    <p:extLst>
      <p:ext uri="{BB962C8B-B14F-4D97-AF65-F5344CB8AC3E}">
        <p14:creationId xmlns:p14="http://schemas.microsoft.com/office/powerpoint/2010/main" val="30738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75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72850" y="0"/>
            <a:ext cx="9710194" cy="985416"/>
          </a:xfrm>
        </p:spPr>
        <p:txBody>
          <a:bodyPr>
            <a:normAutofit/>
          </a:bodyPr>
          <a:lstStyle/>
          <a:p>
            <a:pPr algn="ctr"/>
            <a:r>
              <a:rPr lang="it-IT" sz="6000" dirty="0" smtClean="0"/>
              <a:t>BAGUETTE</a:t>
            </a:r>
            <a:endParaRPr lang="it-IT" sz="6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70218" y="1050949"/>
            <a:ext cx="7670802" cy="4529137"/>
          </a:xfrm>
        </p:spPr>
        <p:txBody>
          <a:bodyPr/>
          <a:lstStyle/>
          <a:p>
            <a:pPr marL="45720" indent="0">
              <a:buNone/>
            </a:pPr>
            <a:r>
              <a:rPr lang="it-IT" sz="4400" dirty="0" smtClean="0">
                <a:solidFill>
                  <a:srgbClr val="FF0000"/>
                </a:solidFill>
              </a:rPr>
              <a:t>REGION: </a:t>
            </a:r>
            <a:r>
              <a:rPr lang="it-IT" sz="4400" dirty="0" smtClean="0">
                <a:solidFill>
                  <a:schemeClr val="tx2"/>
                </a:solidFill>
              </a:rPr>
              <a:t>(FRANCE) </a:t>
            </a:r>
            <a:endParaRPr lang="it-IT" dirty="0" smtClean="0"/>
          </a:p>
          <a:p>
            <a:pPr marL="45720" indent="0" algn="ctr">
              <a:buNone/>
            </a:pPr>
            <a:r>
              <a:rPr lang="it-IT" sz="4400" dirty="0" smtClean="0">
                <a:solidFill>
                  <a:srgbClr val="FF0000"/>
                </a:solidFill>
              </a:rPr>
              <a:t>INGREDIENTS:</a:t>
            </a:r>
            <a:endParaRPr lang="it-IT" sz="4400" dirty="0">
              <a:solidFill>
                <a:srgbClr val="FF0000"/>
              </a:solidFill>
            </a:endParaRPr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768" y="546884"/>
            <a:ext cx="2149462" cy="143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Immagin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813" y="6234660"/>
            <a:ext cx="569052" cy="569052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2864174" y="3352689"/>
            <a:ext cx="13785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Œufs</a:t>
            </a:r>
            <a:endParaRPr lang="it-IT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437" y="2053858"/>
            <a:ext cx="1900058" cy="1266705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5037267" y="3831948"/>
            <a:ext cx="19990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Beurre</a:t>
            </a:r>
            <a:endParaRPr lang="it-IT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985" y="2584671"/>
            <a:ext cx="1960446" cy="1306964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9351771" y="2849494"/>
            <a:ext cx="18494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Farine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133" y="1544349"/>
            <a:ext cx="2088232" cy="1305145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931" y="4445678"/>
            <a:ext cx="1663118" cy="1107091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>
          <a:xfrm>
            <a:off x="2970218" y="5460712"/>
            <a:ext cx="9517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Sel</a:t>
            </a:r>
            <a:endParaRPr lang="it-IT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050" name="Picture 2" descr="http://giannifava.org/wp-content/uploads/2015/07/latt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279" y="3527583"/>
            <a:ext cx="2338437" cy="125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ttangolo 21"/>
          <p:cNvSpPr/>
          <p:nvPr/>
        </p:nvSpPr>
        <p:spPr>
          <a:xfrm>
            <a:off x="7688870" y="4736828"/>
            <a:ext cx="11817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Lait</a:t>
            </a:r>
            <a:endParaRPr lang="it-IT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5329473" y="6088559"/>
            <a:ext cx="115362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Eau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560" y="4729116"/>
            <a:ext cx="1731588" cy="1463192"/>
          </a:xfrm>
          <a:prstGeom prst="rect">
            <a:avLst/>
          </a:prstGeom>
        </p:spPr>
      </p:pic>
      <p:pic>
        <p:nvPicPr>
          <p:cNvPr id="1026" name="Picture 2" descr="http://blog.giallozafferano.it/felysbakery/wp-content/uploads/2014/02/lievito-di-birra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4" t="13303" r="25642" b="14205"/>
          <a:stretch/>
        </p:blipFill>
        <p:spPr bwMode="auto">
          <a:xfrm>
            <a:off x="9336950" y="4999223"/>
            <a:ext cx="1616353" cy="129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ttangolo 24"/>
          <p:cNvSpPr/>
          <p:nvPr/>
        </p:nvSpPr>
        <p:spPr>
          <a:xfrm>
            <a:off x="9050904" y="6161983"/>
            <a:ext cx="234664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Leuvre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9206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0"/>
                            </p:stCondLst>
                            <p:childTnLst>
                              <p:par>
                                <p:cTn id="69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500"/>
                            </p:stCondLst>
                            <p:childTnLst>
                              <p:par>
                                <p:cTn id="82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000"/>
                            </p:stCondLst>
                            <p:childTnLst>
                              <p:par>
                                <p:cTn id="9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6" grpId="0"/>
      <p:bldP spid="18" grpId="0"/>
      <p:bldP spid="21" grpId="0"/>
      <p:bldP spid="22" grpId="0"/>
      <p:bldP spid="23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72850" y="0"/>
            <a:ext cx="9710194" cy="985416"/>
          </a:xfrm>
        </p:spPr>
        <p:txBody>
          <a:bodyPr>
            <a:normAutofit/>
          </a:bodyPr>
          <a:lstStyle/>
          <a:p>
            <a:pPr algn="ctr"/>
            <a:r>
              <a:rPr lang="it-IT" sz="6000" dirty="0" smtClean="0"/>
              <a:t>FONDUE SAVOYARDE</a:t>
            </a:r>
            <a:endParaRPr lang="it-IT" sz="6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70218" y="1050949"/>
            <a:ext cx="7670802" cy="4529137"/>
          </a:xfrm>
        </p:spPr>
        <p:txBody>
          <a:bodyPr/>
          <a:lstStyle/>
          <a:p>
            <a:pPr marL="45720" indent="0">
              <a:buNone/>
            </a:pPr>
            <a:r>
              <a:rPr lang="it-IT" sz="4400" dirty="0" smtClean="0">
                <a:solidFill>
                  <a:srgbClr val="FF0000"/>
                </a:solidFill>
              </a:rPr>
              <a:t>REGION: </a:t>
            </a:r>
            <a:r>
              <a:rPr lang="it-IT" sz="4400" dirty="0" smtClean="0">
                <a:solidFill>
                  <a:schemeClr val="tx2"/>
                </a:solidFill>
              </a:rPr>
              <a:t>(FRANCE)</a:t>
            </a:r>
            <a:endParaRPr lang="it-IT" dirty="0" smtClean="0"/>
          </a:p>
          <a:p>
            <a:pPr marL="45720" indent="0" algn="ctr">
              <a:buNone/>
            </a:pPr>
            <a:r>
              <a:rPr lang="it-IT" sz="4400" dirty="0" smtClean="0">
                <a:solidFill>
                  <a:srgbClr val="FF0000"/>
                </a:solidFill>
              </a:rPr>
              <a:t>INGREDIENTS:</a:t>
            </a:r>
            <a:endParaRPr lang="it-IT" sz="4400" dirty="0">
              <a:solidFill>
                <a:srgbClr val="FF0000"/>
              </a:solidFill>
            </a:endParaRPr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0" r="24858"/>
          <a:stretch/>
        </p:blipFill>
        <p:spPr>
          <a:xfrm>
            <a:off x="200512" y="260648"/>
            <a:ext cx="1855276" cy="1941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Immagin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813" y="6234660"/>
            <a:ext cx="569052" cy="569052"/>
          </a:xfrm>
          <a:prstGeom prst="rect">
            <a:avLst/>
          </a:prstGeom>
        </p:spPr>
      </p:pic>
      <p:sp>
        <p:nvSpPr>
          <p:cNvPr id="26" name="Rettangolo 25"/>
          <p:cNvSpPr/>
          <p:nvPr/>
        </p:nvSpPr>
        <p:spPr>
          <a:xfrm>
            <a:off x="2397274" y="3248917"/>
            <a:ext cx="28087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Noix</a:t>
            </a:r>
            <a:r>
              <a:rPr lang="it-IT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it-IT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muscade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7" name="Immagin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218" y="2499760"/>
            <a:ext cx="1695014" cy="886623"/>
          </a:xfrm>
          <a:prstGeom prst="rect">
            <a:avLst/>
          </a:prstGeom>
        </p:spPr>
      </p:pic>
      <p:sp>
        <p:nvSpPr>
          <p:cNvPr id="28" name="Rettangolo 27"/>
          <p:cNvSpPr/>
          <p:nvPr/>
        </p:nvSpPr>
        <p:spPr>
          <a:xfrm>
            <a:off x="9907875" y="6025600"/>
            <a:ext cx="10242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Pain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9" name="Picture 15" descr="http://www.lericettedellamorevero.com/wp-content/uploads/2014/04/Pane-Francese-Baguette-di-Julia-Child-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63"/>
          <a:stretch/>
        </p:blipFill>
        <p:spPr bwMode="auto">
          <a:xfrm>
            <a:off x="9910836" y="5101453"/>
            <a:ext cx="888371" cy="95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ttangolo 29"/>
          <p:cNvSpPr/>
          <p:nvPr/>
        </p:nvSpPr>
        <p:spPr>
          <a:xfrm>
            <a:off x="7592852" y="3937009"/>
            <a:ext cx="16998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Gruyere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1" name="Immagin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494" y="2888023"/>
            <a:ext cx="1359034" cy="1240434"/>
          </a:xfrm>
          <a:prstGeom prst="rect">
            <a:avLst/>
          </a:prstGeom>
        </p:spPr>
      </p:pic>
      <p:sp>
        <p:nvSpPr>
          <p:cNvPr id="32" name="Rettangolo 31"/>
          <p:cNvSpPr/>
          <p:nvPr/>
        </p:nvSpPr>
        <p:spPr>
          <a:xfrm>
            <a:off x="2730970" y="6353886"/>
            <a:ext cx="13983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Poivre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3" name="Immagin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994" y="5547114"/>
            <a:ext cx="1408170" cy="937841"/>
          </a:xfrm>
          <a:prstGeom prst="rect">
            <a:avLst/>
          </a:prstGeom>
        </p:spPr>
      </p:pic>
      <p:pic>
        <p:nvPicPr>
          <p:cNvPr id="34" name="Immagin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220" y="3235147"/>
            <a:ext cx="1524000" cy="1045464"/>
          </a:xfrm>
          <a:prstGeom prst="rect">
            <a:avLst/>
          </a:prstGeom>
        </p:spPr>
      </p:pic>
      <p:sp>
        <p:nvSpPr>
          <p:cNvPr id="35" name="Rettangolo 34"/>
          <p:cNvSpPr/>
          <p:nvPr/>
        </p:nvSpPr>
        <p:spPr>
          <a:xfrm>
            <a:off x="6136618" y="4115669"/>
            <a:ext cx="7088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Ail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Picture 2" descr="http://www.formaggio.it/wp-content/uploads/2013/08/23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31" y="5085231"/>
            <a:ext cx="1618357" cy="145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ttangolo 35"/>
          <p:cNvSpPr/>
          <p:nvPr/>
        </p:nvSpPr>
        <p:spPr>
          <a:xfrm>
            <a:off x="9483510" y="3349856"/>
            <a:ext cx="19641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Vin </a:t>
            </a:r>
            <a:r>
              <a:rPr lang="it-IT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Blanc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4977568" y="6356311"/>
            <a:ext cx="21162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Emmental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8" name="Rettangolo 37"/>
          <p:cNvSpPr/>
          <p:nvPr/>
        </p:nvSpPr>
        <p:spPr>
          <a:xfrm>
            <a:off x="7839043" y="6263967"/>
            <a:ext cx="12305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Toma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052" name="Picture 4" descr="http://www.presidentformaggi.it/sites/default/files/emme_chees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028" y="5547114"/>
            <a:ext cx="1582709" cy="87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ttangolo 38"/>
          <p:cNvSpPr/>
          <p:nvPr/>
        </p:nvSpPr>
        <p:spPr>
          <a:xfrm>
            <a:off x="3675284" y="5062547"/>
            <a:ext cx="18242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Grappa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056" name="Picture 8" descr="http://www.foodchannel.com/media/uploads/galleries/articles/images/_thumbs/grappa_jpg_300x300_crop-scale_upscale_q85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3" t="3282" r="11486" b="4900"/>
          <a:stretch/>
        </p:blipFill>
        <p:spPr bwMode="auto">
          <a:xfrm>
            <a:off x="4143883" y="3960615"/>
            <a:ext cx="936105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salumieprodottitipici.it/124-thickbox_default/vino-frizzante-bianco-dei-castelli-romani-750cl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05"/>
          <a:stretch/>
        </p:blipFill>
        <p:spPr bwMode="auto">
          <a:xfrm>
            <a:off x="9537001" y="1397873"/>
            <a:ext cx="1803939" cy="212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85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0"/>
                            </p:stCondLst>
                            <p:childTnLst>
                              <p:par>
                                <p:cTn id="69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500"/>
                            </p:stCondLst>
                            <p:childTnLst>
                              <p:par>
                                <p:cTn id="82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000"/>
                            </p:stCondLst>
                            <p:childTnLst>
                              <p:par>
                                <p:cTn id="9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8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1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45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" grpId="0"/>
      <p:bldP spid="28" grpId="0"/>
      <p:bldP spid="30" grpId="0"/>
      <p:bldP spid="32" grpId="0"/>
      <p:bldP spid="35" grpId="0"/>
      <p:bldP spid="36" grpId="0"/>
      <p:bldP spid="37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72850" y="0"/>
            <a:ext cx="9710194" cy="985416"/>
          </a:xfrm>
        </p:spPr>
        <p:txBody>
          <a:bodyPr>
            <a:normAutofit/>
          </a:bodyPr>
          <a:lstStyle/>
          <a:p>
            <a:pPr algn="ctr"/>
            <a:r>
              <a:rPr lang="it-IT" sz="6000" dirty="0" smtClean="0"/>
              <a:t>GATEAU</a:t>
            </a:r>
            <a:endParaRPr lang="it-IT" sz="6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70218" y="1050949"/>
            <a:ext cx="7670802" cy="4529137"/>
          </a:xfrm>
        </p:spPr>
        <p:txBody>
          <a:bodyPr/>
          <a:lstStyle/>
          <a:p>
            <a:pPr marL="45720" indent="0">
              <a:buNone/>
            </a:pPr>
            <a:r>
              <a:rPr lang="it-IT" sz="4400" dirty="0" smtClean="0">
                <a:solidFill>
                  <a:srgbClr val="FF0000"/>
                </a:solidFill>
              </a:rPr>
              <a:t>REGION: </a:t>
            </a:r>
            <a:r>
              <a:rPr lang="it-IT" sz="4400" dirty="0" smtClean="0">
                <a:solidFill>
                  <a:schemeClr val="tx2"/>
                </a:solidFill>
              </a:rPr>
              <a:t>(FRANCE)</a:t>
            </a:r>
            <a:endParaRPr lang="it-IT" dirty="0" smtClean="0"/>
          </a:p>
          <a:p>
            <a:pPr marL="45720" indent="0" algn="ctr">
              <a:buNone/>
            </a:pPr>
            <a:r>
              <a:rPr lang="it-IT" sz="4400" dirty="0" smtClean="0">
                <a:solidFill>
                  <a:srgbClr val="FF0000"/>
                </a:solidFill>
              </a:rPr>
              <a:t>INGREDIENTS:</a:t>
            </a:r>
            <a:endParaRPr lang="it-IT" sz="4400" dirty="0">
              <a:solidFill>
                <a:srgbClr val="FF0000"/>
              </a:solidFill>
            </a:endParaRPr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-1288" r="17655" b="1288"/>
          <a:stretch/>
        </p:blipFill>
        <p:spPr>
          <a:xfrm rot="21357745">
            <a:off x="340129" y="394031"/>
            <a:ext cx="1570105" cy="1586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Immagin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813" y="6234660"/>
            <a:ext cx="569052" cy="569052"/>
          </a:xfrm>
          <a:prstGeom prst="rect">
            <a:avLst/>
          </a:prstGeom>
        </p:spPr>
      </p:pic>
      <p:pic>
        <p:nvPicPr>
          <p:cNvPr id="1026" name="Picture 2" descr="http://www.youcook.it/storage/public/ingredienti/cioccolato_al_latt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039" y="2357494"/>
            <a:ext cx="1918844" cy="191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entecontorta.it/wp-content/uploads/2015/07/velo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961" y="1968578"/>
            <a:ext cx="1690365" cy="127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ttangolo 39"/>
          <p:cNvSpPr/>
          <p:nvPr/>
        </p:nvSpPr>
        <p:spPr>
          <a:xfrm>
            <a:off x="5299693" y="6160903"/>
            <a:ext cx="15059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Beurre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1" name="Immagin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024" y="5199892"/>
            <a:ext cx="1480309" cy="986873"/>
          </a:xfrm>
          <a:prstGeom prst="rect">
            <a:avLst/>
          </a:prstGeom>
        </p:spPr>
      </p:pic>
      <p:sp>
        <p:nvSpPr>
          <p:cNvPr id="42" name="Rettangolo 41"/>
          <p:cNvSpPr/>
          <p:nvPr/>
        </p:nvSpPr>
        <p:spPr>
          <a:xfrm>
            <a:off x="9527209" y="5875150"/>
            <a:ext cx="13977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Farine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3" name="Immagin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016" y="4862420"/>
            <a:ext cx="1494566" cy="934104"/>
          </a:xfrm>
          <a:prstGeom prst="rect">
            <a:avLst/>
          </a:prstGeom>
        </p:spPr>
      </p:pic>
      <p:sp>
        <p:nvSpPr>
          <p:cNvPr id="44" name="Rettangolo 43"/>
          <p:cNvSpPr/>
          <p:nvPr/>
        </p:nvSpPr>
        <p:spPr>
          <a:xfrm>
            <a:off x="7995546" y="6167537"/>
            <a:ext cx="12334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Sucre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5" name="Immagine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17" y="5412313"/>
            <a:ext cx="1132896" cy="778866"/>
          </a:xfrm>
          <a:prstGeom prst="rect">
            <a:avLst/>
          </a:prstGeom>
        </p:spPr>
      </p:pic>
      <p:pic>
        <p:nvPicPr>
          <p:cNvPr id="47" name="Picture 2" descr="http://blog.giallozafferano.it/felysbakery/wp-content/uploads/2014/02/lievito-di-birra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4" t="13303" r="25642" b="14205"/>
          <a:stretch/>
        </p:blipFill>
        <p:spPr bwMode="auto">
          <a:xfrm>
            <a:off x="7750377" y="3278030"/>
            <a:ext cx="1222654" cy="97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ttangolo 47"/>
          <p:cNvSpPr/>
          <p:nvPr/>
        </p:nvSpPr>
        <p:spPr>
          <a:xfrm>
            <a:off x="7303840" y="4230502"/>
            <a:ext cx="23466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Leuvre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9" name="Rettangolo 48"/>
          <p:cNvSpPr/>
          <p:nvPr/>
        </p:nvSpPr>
        <p:spPr>
          <a:xfrm>
            <a:off x="2763425" y="6069033"/>
            <a:ext cx="11420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Œufs</a:t>
            </a:r>
            <a:endParaRPr lang="it-IT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0" name="Immagine 4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416" y="4878255"/>
            <a:ext cx="1702061" cy="1134707"/>
          </a:xfrm>
          <a:prstGeom prst="rect">
            <a:avLst/>
          </a:prstGeom>
        </p:spPr>
      </p:pic>
      <p:pic>
        <p:nvPicPr>
          <p:cNvPr id="51" name="Picture 2" descr="http://giannifava.org/wp-content/uploads/2015/07/latte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643" y="3072575"/>
            <a:ext cx="2338437" cy="125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ttangolo 51"/>
          <p:cNvSpPr/>
          <p:nvPr/>
        </p:nvSpPr>
        <p:spPr>
          <a:xfrm>
            <a:off x="5330291" y="4279695"/>
            <a:ext cx="9108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Lait</a:t>
            </a:r>
            <a:endParaRPr lang="it-IT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3" name="Rettangolo 52"/>
          <p:cNvSpPr/>
          <p:nvPr/>
        </p:nvSpPr>
        <p:spPr>
          <a:xfrm>
            <a:off x="2474840" y="3860604"/>
            <a:ext cx="18203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Chocolat</a:t>
            </a:r>
            <a:endParaRPr lang="it-IT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4" name="Rettangolo 53"/>
          <p:cNvSpPr/>
          <p:nvPr/>
        </p:nvSpPr>
        <p:spPr>
          <a:xfrm>
            <a:off x="9132146" y="3208248"/>
            <a:ext cx="22667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Sucre </a:t>
            </a:r>
            <a:r>
              <a:rPr lang="it-IT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glace</a:t>
            </a:r>
            <a:endParaRPr lang="it-IT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1446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0"/>
                            </p:stCondLst>
                            <p:childTnLst>
                              <p:par>
                                <p:cTn id="69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500"/>
                            </p:stCondLst>
                            <p:childTnLst>
                              <p:par>
                                <p:cTn id="82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000"/>
                            </p:stCondLst>
                            <p:childTnLst>
                              <p:par>
                                <p:cTn id="9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8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0" grpId="0"/>
      <p:bldP spid="42" grpId="0"/>
      <p:bldP spid="44" grpId="0"/>
      <p:bldP spid="48" grpId="0"/>
      <p:bldP spid="49" grpId="0"/>
      <p:bldP spid="52" grpId="0"/>
      <p:bldP spid="53" grpId="0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23212" y="404664"/>
            <a:ext cx="3124201" cy="2776537"/>
          </a:xfrm>
        </p:spPr>
        <p:txBody>
          <a:bodyPr/>
          <a:lstStyle/>
          <a:p>
            <a:r>
              <a:rPr lang="it-IT" dirty="0" smtClean="0"/>
              <a:t>Realizzato da: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VITTORIA ALTOMONTE</a:t>
            </a:r>
            <a:endParaRPr lang="it-IT" dirty="0"/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b="4968"/>
          <a:stretch>
            <a:fillRect/>
          </a:stretch>
        </p:blipFill>
        <p:spPr>
          <a:xfrm>
            <a:off x="745586" y="620688"/>
            <a:ext cx="5902874" cy="5551512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923212" y="3645025"/>
            <a:ext cx="3124201" cy="252717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CLASSE 2B </a:t>
            </a:r>
          </a:p>
          <a:p>
            <a:r>
              <a:rPr lang="it-IT" sz="2000" dirty="0" smtClean="0"/>
              <a:t>SCUOLA SECONDARIA DI PRIMO GRADO </a:t>
            </a:r>
          </a:p>
          <a:p>
            <a:r>
              <a:rPr lang="it-IT" sz="2000" dirty="0" smtClean="0"/>
              <a:t>‘‘MONS. DALMAZIO D’ANDREA’’</a:t>
            </a:r>
            <a:endParaRPr lang="it-IT" sz="2000" dirty="0"/>
          </a:p>
          <a:p>
            <a:r>
              <a:rPr lang="it-IT" sz="2000" dirty="0" smtClean="0"/>
              <a:t>BOVA MARINA (RC)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503041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34172" y="0"/>
            <a:ext cx="3707904" cy="1070992"/>
          </a:xfrm>
        </p:spPr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" t="824" r="28653" b="88132"/>
          <a:stretch/>
        </p:blipFill>
        <p:spPr>
          <a:xfrm>
            <a:off x="3957375" y="56417"/>
            <a:ext cx="3623644" cy="78726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60" y="900101"/>
            <a:ext cx="6264696" cy="566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21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" y="0"/>
            <a:ext cx="12188825" cy="836712"/>
          </a:xfrm>
        </p:spPr>
        <p:txBody>
          <a:bodyPr>
            <a:normAutofit/>
          </a:bodyPr>
          <a:lstStyle/>
          <a:p>
            <a:r>
              <a:rPr lang="fr-FR" sz="4800" dirty="0"/>
              <a:t>QUELQUES PLATS DE CUISINE FRANÇAISE</a:t>
            </a:r>
            <a:endParaRPr lang="it-IT" sz="48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93812" y="980728"/>
            <a:ext cx="10224120" cy="5670376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150000"/>
              </a:lnSpc>
            </a:pPr>
            <a:r>
              <a:rPr lang="it-IT" sz="4400" dirty="0" smtClean="0">
                <a:solidFill>
                  <a:schemeClr val="tx2"/>
                </a:solidFill>
              </a:rPr>
              <a:t>  RATATOUILLE</a:t>
            </a:r>
          </a:p>
          <a:p>
            <a:pPr algn="l">
              <a:lnSpc>
                <a:spcPct val="150000"/>
              </a:lnSpc>
            </a:pPr>
            <a:r>
              <a:rPr lang="it-IT" sz="4400" dirty="0" smtClean="0">
                <a:solidFill>
                  <a:schemeClr val="tx2"/>
                </a:solidFill>
              </a:rPr>
              <a:t>  QUICHE LORRAINE</a:t>
            </a:r>
          </a:p>
          <a:p>
            <a:pPr algn="l">
              <a:lnSpc>
                <a:spcPct val="150000"/>
              </a:lnSpc>
            </a:pPr>
            <a:r>
              <a:rPr lang="it-IT" sz="4400" dirty="0" smtClean="0">
                <a:solidFill>
                  <a:schemeClr val="tx2"/>
                </a:solidFill>
              </a:rPr>
              <a:t>  BOUILLABAISSE</a:t>
            </a:r>
          </a:p>
          <a:p>
            <a:pPr algn="l">
              <a:lnSpc>
                <a:spcPct val="150000"/>
              </a:lnSpc>
            </a:pPr>
            <a:r>
              <a:rPr lang="it-IT" sz="4400" dirty="0" smtClean="0">
                <a:solidFill>
                  <a:schemeClr val="tx2"/>
                </a:solidFill>
              </a:rPr>
              <a:t>  FONDUE SAVOYARDE</a:t>
            </a:r>
          </a:p>
          <a:p>
            <a:pPr algn="l">
              <a:lnSpc>
                <a:spcPct val="150000"/>
              </a:lnSpc>
            </a:pPr>
            <a:r>
              <a:rPr lang="it-IT" sz="4400" dirty="0" smtClean="0">
                <a:solidFill>
                  <a:schemeClr val="tx2"/>
                </a:solidFill>
              </a:rPr>
              <a:t>  BAGUETTE</a:t>
            </a:r>
          </a:p>
          <a:p>
            <a:pPr algn="l">
              <a:lnSpc>
                <a:spcPct val="150000"/>
              </a:lnSpc>
            </a:pPr>
            <a:r>
              <a:rPr lang="it-IT" sz="4400" dirty="0" smtClean="0">
                <a:solidFill>
                  <a:schemeClr val="tx2"/>
                </a:solidFill>
              </a:rPr>
              <a:t>  CREPES</a:t>
            </a:r>
          </a:p>
          <a:p>
            <a:pPr algn="l">
              <a:lnSpc>
                <a:spcPct val="150000"/>
              </a:lnSpc>
            </a:pPr>
            <a:r>
              <a:rPr lang="it-IT" sz="4400" dirty="0" smtClean="0">
                <a:solidFill>
                  <a:schemeClr val="tx2"/>
                </a:solidFill>
              </a:rPr>
              <a:t>  OMELETTE</a:t>
            </a:r>
          </a:p>
          <a:p>
            <a:pPr algn="l">
              <a:lnSpc>
                <a:spcPct val="150000"/>
              </a:lnSpc>
            </a:pPr>
            <a:r>
              <a:rPr lang="it-IT" sz="4400" dirty="0" smtClean="0">
                <a:solidFill>
                  <a:schemeClr val="tx2"/>
                </a:solidFill>
              </a:rPr>
              <a:t>  ESCARGOTS À LA BOURGUIGNONNE</a:t>
            </a:r>
          </a:p>
          <a:p>
            <a:pPr algn="l">
              <a:lnSpc>
                <a:spcPct val="150000"/>
              </a:lnSpc>
            </a:pPr>
            <a:r>
              <a:rPr lang="it-IT" sz="4400" dirty="0" smtClean="0">
                <a:solidFill>
                  <a:schemeClr val="tx2"/>
                </a:solidFill>
              </a:rPr>
              <a:t>  GATEAU</a:t>
            </a:r>
          </a:p>
        </p:txBody>
      </p:sp>
      <p:sp>
        <p:nvSpPr>
          <p:cNvPr id="4" name="Rettangolo 3">
            <a:hlinkClick r:id="rId2" action="ppaction://hlinksldjump"/>
          </p:cNvPr>
          <p:cNvSpPr/>
          <p:nvPr/>
        </p:nvSpPr>
        <p:spPr>
          <a:xfrm>
            <a:off x="3430116" y="1052736"/>
            <a:ext cx="1152128" cy="50405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hlinkClick r:id="rId4" action="ppaction://hlinksldjump"/>
          </p:cNvPr>
          <p:cNvSpPr/>
          <p:nvPr/>
        </p:nvSpPr>
        <p:spPr>
          <a:xfrm>
            <a:off x="4651940" y="2975083"/>
            <a:ext cx="1152128" cy="504056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hlinkClick r:id="rId6" action="ppaction://hlinksldjump"/>
          </p:cNvPr>
          <p:cNvSpPr/>
          <p:nvPr/>
        </p:nvSpPr>
        <p:spPr>
          <a:xfrm>
            <a:off x="2998068" y="3563888"/>
            <a:ext cx="1152128" cy="504056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hlinkClick r:id="rId8" action="ppaction://hlinksldjump"/>
          </p:cNvPr>
          <p:cNvSpPr/>
          <p:nvPr/>
        </p:nvSpPr>
        <p:spPr>
          <a:xfrm>
            <a:off x="2422004" y="4202480"/>
            <a:ext cx="1152128" cy="504056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hlinkClick r:id="rId10" action="ppaction://hlinksldjump"/>
          </p:cNvPr>
          <p:cNvSpPr/>
          <p:nvPr/>
        </p:nvSpPr>
        <p:spPr>
          <a:xfrm>
            <a:off x="2998068" y="4841072"/>
            <a:ext cx="1152128" cy="504056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hlinkClick r:id="rId12" action="ppaction://hlinksldjump"/>
          </p:cNvPr>
          <p:cNvSpPr/>
          <p:nvPr/>
        </p:nvSpPr>
        <p:spPr>
          <a:xfrm>
            <a:off x="7390556" y="5373216"/>
            <a:ext cx="1152128" cy="504056"/>
          </a:xfrm>
          <a:prstGeom prst="rect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hlinkClick r:id="rId14" action="ppaction://hlinksldjump"/>
          </p:cNvPr>
          <p:cNvSpPr/>
          <p:nvPr/>
        </p:nvSpPr>
        <p:spPr>
          <a:xfrm>
            <a:off x="4370233" y="1663924"/>
            <a:ext cx="1152128" cy="504056"/>
          </a:xfrm>
          <a:prstGeom prst="rect">
            <a:avLst/>
          </a:prstGeom>
          <a:blipFill>
            <a:blip r:embed="rId1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hlinkClick r:id="rId16" action="ppaction://hlinksldjump"/>
          </p:cNvPr>
          <p:cNvSpPr/>
          <p:nvPr/>
        </p:nvSpPr>
        <p:spPr>
          <a:xfrm>
            <a:off x="3839477" y="2363802"/>
            <a:ext cx="1152128" cy="504056"/>
          </a:xfrm>
          <a:prstGeom prst="rect">
            <a:avLst/>
          </a:prstGeom>
          <a:blipFill>
            <a:blip r:embed="rId1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hlinkClick r:id="rId18" action="ppaction://hlinksldjump"/>
          </p:cNvPr>
          <p:cNvSpPr/>
          <p:nvPr/>
        </p:nvSpPr>
        <p:spPr>
          <a:xfrm>
            <a:off x="2638028" y="5968114"/>
            <a:ext cx="1152128" cy="504056"/>
          </a:xfrm>
          <a:prstGeom prst="rect">
            <a:avLst/>
          </a:prstGeom>
          <a:blipFill>
            <a:blip r:embed="rId1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6760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5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6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80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90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95612" y="0"/>
            <a:ext cx="7670802" cy="985416"/>
          </a:xfrm>
        </p:spPr>
        <p:txBody>
          <a:bodyPr>
            <a:normAutofit/>
          </a:bodyPr>
          <a:lstStyle/>
          <a:p>
            <a:pPr algn="ctr"/>
            <a:r>
              <a:rPr lang="it-IT" sz="6000" dirty="0" smtClean="0"/>
              <a:t>RATATOUILLE</a:t>
            </a:r>
            <a:endParaRPr lang="it-IT" sz="6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95612" y="1340768"/>
            <a:ext cx="7670802" cy="4529137"/>
          </a:xfrm>
        </p:spPr>
        <p:txBody>
          <a:bodyPr/>
          <a:lstStyle/>
          <a:p>
            <a:pPr marL="45720" indent="0">
              <a:buNone/>
            </a:pPr>
            <a:r>
              <a:rPr lang="it-IT" sz="4400" dirty="0" smtClean="0">
                <a:solidFill>
                  <a:srgbClr val="FF0000"/>
                </a:solidFill>
              </a:rPr>
              <a:t>REGION: </a:t>
            </a:r>
            <a:r>
              <a:rPr lang="it-IT" sz="4400" dirty="0" smtClean="0">
                <a:solidFill>
                  <a:schemeClr val="tx2"/>
                </a:solidFill>
              </a:rPr>
              <a:t>PROVENCE </a:t>
            </a:r>
            <a:endParaRPr lang="it-IT" dirty="0" smtClean="0"/>
          </a:p>
          <a:p>
            <a:pPr marL="45720" indent="0" algn="ctr">
              <a:buNone/>
            </a:pPr>
            <a:r>
              <a:rPr lang="it-IT" sz="4400" dirty="0" smtClean="0">
                <a:solidFill>
                  <a:srgbClr val="FF0000"/>
                </a:solidFill>
              </a:rPr>
              <a:t>INGREDIENTS:</a:t>
            </a:r>
            <a:endParaRPr lang="it-IT" sz="4400" dirty="0">
              <a:solidFill>
                <a:srgbClr val="FF0000"/>
              </a:solidFill>
            </a:endParaRPr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" r="435"/>
          <a:stretch/>
        </p:blipFill>
        <p:spPr>
          <a:xfrm rot="5400000">
            <a:off x="56230" y="538189"/>
            <a:ext cx="2139259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60" y="2780928"/>
            <a:ext cx="1536171" cy="1152128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621672" y="3789040"/>
            <a:ext cx="21449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Aubergine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803" y="2780928"/>
            <a:ext cx="1569210" cy="1178549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5136293" y="3789039"/>
            <a:ext cx="17599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Carottes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487" y="2887592"/>
            <a:ext cx="1524000" cy="1045464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7768760" y="3788561"/>
            <a:ext cx="7088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Ail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091" y="2973688"/>
            <a:ext cx="1224136" cy="814873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9672067" y="3788561"/>
            <a:ext cx="7423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Sel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220" y="4288408"/>
            <a:ext cx="1655676" cy="1103784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9541038" y="6286471"/>
            <a:ext cx="12334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Sucre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7448847" y="6287049"/>
            <a:ext cx="12702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Sauce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2730970" y="6353886"/>
            <a:ext cx="13983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Poivre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8632582" y="5099804"/>
            <a:ext cx="27254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Huile</a:t>
            </a:r>
            <a:r>
              <a:rPr lang="it-IT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d’</a:t>
            </a:r>
            <a:r>
              <a:rPr lang="it-IT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olives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6438376" y="5083346"/>
            <a:ext cx="17827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Tomates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3846545" y="5089537"/>
            <a:ext cx="2028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Courgette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674" y="4289639"/>
            <a:ext cx="1332201" cy="1023130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360" l="0" r="98928">
                        <a14:foregroundMark x1="61930" y1="24307" x2="61930" y2="132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899" y="4222894"/>
            <a:ext cx="866791" cy="1089875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994" y="5547114"/>
            <a:ext cx="1408170" cy="937841"/>
          </a:xfrm>
          <a:prstGeom prst="rect">
            <a:avLst/>
          </a:prstGeom>
        </p:spPr>
      </p:pic>
      <p:sp>
        <p:nvSpPr>
          <p:cNvPr id="26" name="Rettangolo 25"/>
          <p:cNvSpPr/>
          <p:nvPr/>
        </p:nvSpPr>
        <p:spPr>
          <a:xfrm>
            <a:off x="4693801" y="6323684"/>
            <a:ext cx="21481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Pepperoni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7" name="Immagin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537" y="5536689"/>
            <a:ext cx="1447428" cy="982497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338" y="5653866"/>
            <a:ext cx="1133303" cy="755312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524" y="5649804"/>
            <a:ext cx="1132896" cy="778866"/>
          </a:xfrm>
          <a:prstGeom prst="rect">
            <a:avLst/>
          </a:prstGeom>
        </p:spPr>
      </p:pic>
      <p:pic>
        <p:nvPicPr>
          <p:cNvPr id="12" name="Immagine 11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813" y="6234660"/>
            <a:ext cx="569052" cy="56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2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75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75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25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25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7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750"/>
                            </p:stCondLst>
                            <p:childTnLst>
                              <p:par>
                                <p:cTn id="69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25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250"/>
                            </p:stCondLst>
                            <p:childTnLst>
                              <p:par>
                                <p:cTn id="82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75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750"/>
                            </p:stCondLst>
                            <p:childTnLst>
                              <p:par>
                                <p:cTn id="9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925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250"/>
                            </p:stCondLst>
                            <p:childTnLst>
                              <p:par>
                                <p:cTn id="108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125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250"/>
                            </p:stCondLst>
                            <p:childTnLst>
                              <p:par>
                                <p:cTn id="121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375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4250"/>
                            </p:stCondLst>
                            <p:childTnLst>
                              <p:par>
                                <p:cTn id="134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75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6750"/>
                            </p:stCondLst>
                            <p:childTnLst>
                              <p:par>
                                <p:cTn id="147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8250"/>
                            </p:stCondLst>
                            <p:childTnLst>
                              <p:par>
                                <p:cTn id="15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10" grpId="0"/>
      <p:bldP spid="13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95612" y="0"/>
            <a:ext cx="7670802" cy="985416"/>
          </a:xfrm>
        </p:spPr>
        <p:txBody>
          <a:bodyPr>
            <a:normAutofit/>
          </a:bodyPr>
          <a:lstStyle/>
          <a:p>
            <a:pPr algn="ctr"/>
            <a:r>
              <a:rPr lang="it-IT" sz="6000" dirty="0" smtClean="0"/>
              <a:t>QUICHE LORRAINE</a:t>
            </a:r>
            <a:endParaRPr lang="it-IT" sz="6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95612" y="1340768"/>
            <a:ext cx="7670802" cy="4529137"/>
          </a:xfrm>
        </p:spPr>
        <p:txBody>
          <a:bodyPr/>
          <a:lstStyle/>
          <a:p>
            <a:pPr marL="45720" indent="0">
              <a:buNone/>
            </a:pPr>
            <a:r>
              <a:rPr lang="it-IT" sz="4400" dirty="0" smtClean="0">
                <a:solidFill>
                  <a:srgbClr val="FF0000"/>
                </a:solidFill>
              </a:rPr>
              <a:t>REGION: </a:t>
            </a:r>
            <a:r>
              <a:rPr lang="it-IT" sz="4400" dirty="0" smtClean="0">
                <a:solidFill>
                  <a:schemeClr val="tx2"/>
                </a:solidFill>
              </a:rPr>
              <a:t>LORRAINE</a:t>
            </a:r>
            <a:endParaRPr lang="it-IT" dirty="0"/>
          </a:p>
          <a:p>
            <a:pPr marL="45720" indent="0" algn="ctr">
              <a:buNone/>
            </a:pPr>
            <a:r>
              <a:rPr lang="it-IT" sz="4400" dirty="0" smtClean="0">
                <a:solidFill>
                  <a:srgbClr val="FF0000"/>
                </a:solidFill>
              </a:rPr>
              <a:t>INGREDIENTS:</a:t>
            </a:r>
            <a:endParaRPr lang="it-IT" sz="4400" dirty="0">
              <a:solidFill>
                <a:srgbClr val="FF0000"/>
              </a:solidFill>
            </a:endParaRPr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" r="23072"/>
          <a:stretch/>
        </p:blipFill>
        <p:spPr>
          <a:xfrm>
            <a:off x="180673" y="333778"/>
            <a:ext cx="1908442" cy="17999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tangolo 7"/>
          <p:cNvSpPr/>
          <p:nvPr/>
        </p:nvSpPr>
        <p:spPr>
          <a:xfrm>
            <a:off x="2302251" y="3697163"/>
            <a:ext cx="28087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Noix</a:t>
            </a:r>
            <a:r>
              <a:rPr lang="it-IT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it-IT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muscade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344172" y="3789039"/>
            <a:ext cx="13442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Bacon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7273241" y="3788561"/>
            <a:ext cx="16998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Gruyere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091" y="2973688"/>
            <a:ext cx="1224136" cy="814873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9672067" y="3788561"/>
            <a:ext cx="7423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Sel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8349240" y="6377470"/>
            <a:ext cx="8867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Eau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5510420" y="6325563"/>
            <a:ext cx="15059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Beurre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2730970" y="6353886"/>
            <a:ext cx="13983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Poivre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9296418" y="5099804"/>
            <a:ext cx="13977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Farine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6627307" y="5083346"/>
            <a:ext cx="14049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Crème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4289552" y="5089537"/>
            <a:ext cx="11420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Œufs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994" y="5547114"/>
            <a:ext cx="1408170" cy="937841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195" y="2948006"/>
            <a:ext cx="1695014" cy="886623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226" y="2834255"/>
            <a:ext cx="1612383" cy="1057300"/>
          </a:xfrm>
          <a:prstGeom prst="rect">
            <a:avLst/>
          </a:prstGeom>
        </p:spPr>
      </p:pic>
      <p:pic>
        <p:nvPicPr>
          <p:cNvPr id="31" name="Immagin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883" y="2739575"/>
            <a:ext cx="1359034" cy="1240434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862" y="4252630"/>
            <a:ext cx="1449260" cy="96617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646" y="4102450"/>
            <a:ext cx="2287405" cy="112495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611" y="4313245"/>
            <a:ext cx="1494566" cy="93410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214" y="5474813"/>
            <a:ext cx="1480309" cy="986873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665" y="5386259"/>
            <a:ext cx="1331058" cy="1124744"/>
          </a:xfrm>
          <a:prstGeom prst="rect">
            <a:avLst/>
          </a:prstGeom>
        </p:spPr>
      </p:pic>
      <p:pic>
        <p:nvPicPr>
          <p:cNvPr id="28" name="Immagine 27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813" y="6234660"/>
            <a:ext cx="569052" cy="56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0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0"/>
                            </p:stCondLst>
                            <p:childTnLst>
                              <p:par>
                                <p:cTn id="69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500"/>
                            </p:stCondLst>
                            <p:childTnLst>
                              <p:par>
                                <p:cTn id="82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000"/>
                            </p:stCondLst>
                            <p:childTnLst>
                              <p:par>
                                <p:cTn id="9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8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1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45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4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10" grpId="0"/>
      <p:bldP spid="13" grpId="0"/>
      <p:bldP spid="15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95612" y="0"/>
            <a:ext cx="7670802" cy="985416"/>
          </a:xfrm>
        </p:spPr>
        <p:txBody>
          <a:bodyPr>
            <a:normAutofit/>
          </a:bodyPr>
          <a:lstStyle/>
          <a:p>
            <a:pPr algn="ctr"/>
            <a:r>
              <a:rPr lang="it-IT" sz="6000" dirty="0" smtClean="0"/>
              <a:t>BOUILLABAISSE</a:t>
            </a:r>
            <a:endParaRPr lang="it-IT" sz="6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70218" y="1050949"/>
            <a:ext cx="7670802" cy="4529137"/>
          </a:xfrm>
        </p:spPr>
        <p:txBody>
          <a:bodyPr/>
          <a:lstStyle/>
          <a:p>
            <a:pPr marL="45720" indent="0">
              <a:buNone/>
            </a:pPr>
            <a:r>
              <a:rPr lang="it-IT" sz="4400" dirty="0" smtClean="0">
                <a:solidFill>
                  <a:srgbClr val="FF0000"/>
                </a:solidFill>
              </a:rPr>
              <a:t>REGION: </a:t>
            </a:r>
            <a:r>
              <a:rPr lang="it-IT" sz="4400" dirty="0" smtClean="0">
                <a:solidFill>
                  <a:schemeClr val="tx2"/>
                </a:solidFill>
              </a:rPr>
              <a:t>PROVENCE </a:t>
            </a:r>
            <a:endParaRPr lang="it-IT" dirty="0" smtClean="0"/>
          </a:p>
          <a:p>
            <a:pPr marL="45720" indent="0" algn="ctr">
              <a:buNone/>
            </a:pPr>
            <a:r>
              <a:rPr lang="it-IT" sz="4400" dirty="0" smtClean="0">
                <a:solidFill>
                  <a:srgbClr val="FF0000"/>
                </a:solidFill>
              </a:rPr>
              <a:t>INGREDIENTS:</a:t>
            </a:r>
            <a:endParaRPr lang="it-IT" sz="4400" dirty="0">
              <a:solidFill>
                <a:srgbClr val="FF0000"/>
              </a:solidFill>
            </a:endParaRPr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5" r="19972"/>
          <a:stretch/>
        </p:blipFill>
        <p:spPr>
          <a:xfrm rot="21405999">
            <a:off x="168262" y="311467"/>
            <a:ext cx="1854074" cy="18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tangolo 7"/>
          <p:cNvSpPr/>
          <p:nvPr/>
        </p:nvSpPr>
        <p:spPr>
          <a:xfrm>
            <a:off x="2506099" y="3301958"/>
            <a:ext cx="15928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Fenouil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156" y="2406984"/>
            <a:ext cx="1569210" cy="1178549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137507" y="3318581"/>
            <a:ext cx="17599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Carottes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2" y="2458981"/>
            <a:ext cx="1524000" cy="1045464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7957792" y="3274478"/>
            <a:ext cx="7088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Ail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374" y="2046319"/>
            <a:ext cx="1224136" cy="814873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9327836" y="2833699"/>
            <a:ext cx="7423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Sel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9673689" y="4148576"/>
            <a:ext cx="161935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Huile</a:t>
            </a:r>
            <a:r>
              <a:rPr lang="it-IT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</a:p>
          <a:p>
            <a:pPr algn="ctr"/>
            <a:r>
              <a:rPr lang="it-IT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d’</a:t>
            </a:r>
            <a:r>
              <a:rPr lang="it-IT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olives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360" l="0" r="98928">
                        <a14:foregroundMark x1="61930" y1="24307" x2="61930" y2="132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114" y="3165540"/>
            <a:ext cx="866791" cy="108987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818" y="2018618"/>
            <a:ext cx="1048223" cy="1396995"/>
          </a:xfrm>
          <a:prstGeom prst="rect">
            <a:avLst/>
          </a:prstGeom>
        </p:spPr>
      </p:pic>
      <p:sp>
        <p:nvSpPr>
          <p:cNvPr id="31" name="Rettangolo 30"/>
          <p:cNvSpPr/>
          <p:nvPr/>
        </p:nvSpPr>
        <p:spPr>
          <a:xfrm>
            <a:off x="2583228" y="4700216"/>
            <a:ext cx="15440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Oignon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2" name="Immagin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650" y="3871724"/>
            <a:ext cx="1253811" cy="924717"/>
          </a:xfrm>
          <a:prstGeom prst="rect">
            <a:avLst/>
          </a:prstGeom>
        </p:spPr>
      </p:pic>
      <p:pic>
        <p:nvPicPr>
          <p:cNvPr id="33" name="Immagine 3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70125" y1="58333" x2="88625" y2="5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8963">
            <a:off x="6071236" y="2400730"/>
            <a:ext cx="1320492" cy="990369"/>
          </a:xfrm>
          <a:prstGeom prst="rect">
            <a:avLst/>
          </a:prstGeom>
        </p:spPr>
      </p:pic>
      <p:sp>
        <p:nvSpPr>
          <p:cNvPr id="34" name="Rettangolo 33"/>
          <p:cNvSpPr/>
          <p:nvPr/>
        </p:nvSpPr>
        <p:spPr>
          <a:xfrm>
            <a:off x="5897476" y="3062737"/>
            <a:ext cx="16560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Poireau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26" name="Picture 2" descr="http://www.learnitalianow.net/wp-content/uploads/2013/08/iStock_000010485121Small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" t="23128" r="231" b="19053"/>
          <a:stretch/>
        </p:blipFill>
        <p:spPr bwMode="auto">
          <a:xfrm>
            <a:off x="5915237" y="3585533"/>
            <a:ext cx="18048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ttangolo 34"/>
          <p:cNvSpPr/>
          <p:nvPr/>
        </p:nvSpPr>
        <p:spPr>
          <a:xfrm>
            <a:off x="6182205" y="4386972"/>
            <a:ext cx="14021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Safran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28" name="Picture 4" descr="http://www.chioggiapesca.it/wp-content/uploads/2013/09/pesce-serr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444" y="3721366"/>
            <a:ext cx="1625186" cy="83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ttangolo 35"/>
          <p:cNvSpPr/>
          <p:nvPr/>
        </p:nvSpPr>
        <p:spPr>
          <a:xfrm>
            <a:off x="7816444" y="4291825"/>
            <a:ext cx="16508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Poisson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10101853" y="6208830"/>
            <a:ext cx="10242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Pain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8" name="Rettangolo 37"/>
          <p:cNvSpPr/>
          <p:nvPr/>
        </p:nvSpPr>
        <p:spPr>
          <a:xfrm>
            <a:off x="7882177" y="6121993"/>
            <a:ext cx="19333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Ècrevisse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4361863" y="6113108"/>
            <a:ext cx="15356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Herbes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1" name="Rettangolo 40"/>
          <p:cNvSpPr/>
          <p:nvPr/>
        </p:nvSpPr>
        <p:spPr>
          <a:xfrm>
            <a:off x="5810445" y="5717341"/>
            <a:ext cx="204113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Poivre</a:t>
            </a:r>
            <a:r>
              <a:rPr lang="it-IT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de </a:t>
            </a:r>
            <a:endParaRPr lang="it-IT" sz="32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it-IT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Cayenne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2" name="Rettangolo 41"/>
          <p:cNvSpPr/>
          <p:nvPr/>
        </p:nvSpPr>
        <p:spPr>
          <a:xfrm>
            <a:off x="2758553" y="6121993"/>
            <a:ext cx="12789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Persil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3" name="Rettangolo 42"/>
          <p:cNvSpPr/>
          <p:nvPr/>
        </p:nvSpPr>
        <p:spPr>
          <a:xfrm>
            <a:off x="4577401" y="4814953"/>
            <a:ext cx="11420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Œufs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4" name="Immagine 4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791" y="3940811"/>
            <a:ext cx="1449260" cy="966173"/>
          </a:xfrm>
          <a:prstGeom prst="rect">
            <a:avLst/>
          </a:prstGeom>
        </p:spPr>
      </p:pic>
      <p:pic>
        <p:nvPicPr>
          <p:cNvPr id="1030" name="Picture 6" descr="http://blog.giallozafferano.it/francinut87/wp-content/uploads/2015/02/Prezzemolo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754" y="5349650"/>
            <a:ext cx="1881167" cy="88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piuvivi.com/images/immagini/dimagrire/peperoncino-cayenna-per-dimagrire-eliminare-grasso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195" y="5014204"/>
            <a:ext cx="1140509" cy="77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ideegreen.it/wp-content/uploads/2012/12/erbe-aromatiche-in-cesta1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664" y="5330763"/>
            <a:ext cx="1200966" cy="9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Immagine 45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813" y="6234660"/>
            <a:ext cx="569052" cy="569052"/>
          </a:xfrm>
          <a:prstGeom prst="rect">
            <a:avLst/>
          </a:prstGeom>
        </p:spPr>
      </p:pic>
      <p:pic>
        <p:nvPicPr>
          <p:cNvPr id="1036" name="Picture 12" descr="http://cdn-2.guidecucina.it/o/orig/come-pulire-i-gamberoni_1fbed3b4dff41110eb53cccb57dfcd1d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616" y="4842986"/>
            <a:ext cx="1874566" cy="124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www.lericettedellamorevero.com/wp-content/uploads/2014/04/Pane-Francese-Baguette-di-Julia-Child-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63"/>
          <a:stretch/>
        </p:blipFill>
        <p:spPr bwMode="auto">
          <a:xfrm>
            <a:off x="10104814" y="5284683"/>
            <a:ext cx="888371" cy="95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64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0"/>
                            </p:stCondLst>
                            <p:childTnLst>
                              <p:par>
                                <p:cTn id="69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500"/>
                            </p:stCondLst>
                            <p:childTnLst>
                              <p:par>
                                <p:cTn id="82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000"/>
                            </p:stCondLst>
                            <p:childTnLst>
                              <p:par>
                                <p:cTn id="9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8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1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45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4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47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3000"/>
                            </p:stCondLst>
                            <p:childTnLst>
                              <p:par>
                                <p:cTn id="173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4500"/>
                            </p:stCondLst>
                            <p:childTnLst>
                              <p:par>
                                <p:cTn id="18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5500"/>
                            </p:stCondLst>
                            <p:childTnLst>
                              <p:par>
                                <p:cTn id="18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7000"/>
                            </p:stCondLst>
                            <p:childTnLst>
                              <p:par>
                                <p:cTn id="19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9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9000"/>
                            </p:stCondLst>
                            <p:childTnLst>
                              <p:par>
                                <p:cTn id="20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10" grpId="0"/>
      <p:bldP spid="13" grpId="0"/>
      <p:bldP spid="15" grpId="0"/>
      <p:bldP spid="20" grpId="0"/>
      <p:bldP spid="31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72850" y="0"/>
            <a:ext cx="9710194" cy="985416"/>
          </a:xfrm>
        </p:spPr>
        <p:txBody>
          <a:bodyPr>
            <a:normAutofit fontScale="90000"/>
          </a:bodyPr>
          <a:lstStyle/>
          <a:p>
            <a:pPr algn="ctr"/>
            <a:r>
              <a:rPr lang="it-IT" sz="6000" dirty="0"/>
              <a:t> </a:t>
            </a:r>
            <a:r>
              <a:rPr lang="it-IT" sz="4900" dirty="0"/>
              <a:t>ESCARGOTS </a:t>
            </a:r>
            <a:r>
              <a:rPr lang="it-IT" sz="4900" dirty="0" smtClean="0"/>
              <a:t>À LA BOURGUIGNONNE</a:t>
            </a:r>
            <a:endParaRPr lang="it-IT" sz="6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70218" y="1050949"/>
            <a:ext cx="7670802" cy="4529137"/>
          </a:xfrm>
        </p:spPr>
        <p:txBody>
          <a:bodyPr/>
          <a:lstStyle/>
          <a:p>
            <a:pPr marL="45720" indent="0">
              <a:buNone/>
            </a:pPr>
            <a:r>
              <a:rPr lang="it-IT" sz="4400" dirty="0" smtClean="0">
                <a:solidFill>
                  <a:srgbClr val="FF0000"/>
                </a:solidFill>
              </a:rPr>
              <a:t>REGION: </a:t>
            </a:r>
            <a:r>
              <a:rPr lang="it-IT" sz="4400" dirty="0" smtClean="0">
                <a:solidFill>
                  <a:schemeClr val="tx2"/>
                </a:solidFill>
              </a:rPr>
              <a:t>BOURGOGNE </a:t>
            </a:r>
            <a:endParaRPr lang="it-IT" dirty="0" smtClean="0"/>
          </a:p>
          <a:p>
            <a:pPr marL="45720" indent="0" algn="ctr">
              <a:buNone/>
            </a:pPr>
            <a:r>
              <a:rPr lang="it-IT" sz="4400" dirty="0" smtClean="0">
                <a:solidFill>
                  <a:srgbClr val="FF0000"/>
                </a:solidFill>
              </a:rPr>
              <a:t>INGREDIENTS:</a:t>
            </a:r>
            <a:endParaRPr lang="it-IT" sz="4400" dirty="0">
              <a:solidFill>
                <a:srgbClr val="FF0000"/>
              </a:solidFill>
            </a:endParaRPr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5999">
            <a:off x="170245" y="331695"/>
            <a:ext cx="1854074" cy="187328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tangolo 7"/>
          <p:cNvSpPr/>
          <p:nvPr/>
        </p:nvSpPr>
        <p:spPr>
          <a:xfrm>
            <a:off x="2304315" y="3301958"/>
            <a:ext cx="19964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Escargots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206" y="3348992"/>
            <a:ext cx="1524000" cy="1045464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8029604" y="4229514"/>
            <a:ext cx="7088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Ail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374" y="2046319"/>
            <a:ext cx="1224136" cy="814873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9327836" y="2833699"/>
            <a:ext cx="7423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Sel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2618861" y="5274887"/>
            <a:ext cx="15440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Oignon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2" name="Immagin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83" y="4446395"/>
            <a:ext cx="1253811" cy="924717"/>
          </a:xfrm>
          <a:prstGeom prst="rect">
            <a:avLst/>
          </a:prstGeom>
        </p:spPr>
      </p:pic>
      <p:sp>
        <p:nvSpPr>
          <p:cNvPr id="42" name="Rettangolo 41"/>
          <p:cNvSpPr/>
          <p:nvPr/>
        </p:nvSpPr>
        <p:spPr>
          <a:xfrm>
            <a:off x="4598562" y="6209371"/>
            <a:ext cx="12789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Persil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30" name="Picture 6" descr="http://blog.giallozafferano.it/francinut87/wp-content/uploads/2015/02/Prezzemol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763" y="5437028"/>
            <a:ext cx="1881167" cy="88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Immagine 4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813" y="6234660"/>
            <a:ext cx="569052" cy="569052"/>
          </a:xfrm>
          <a:prstGeom prst="rect">
            <a:avLst/>
          </a:prstGeom>
        </p:spPr>
      </p:pic>
      <p:pic>
        <p:nvPicPr>
          <p:cNvPr id="4" name="Picture 2" descr="http://www.parks.it/parco.gesso.stura/foto/lumache-80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62"/>
          <a:stretch/>
        </p:blipFill>
        <p:spPr bwMode="auto">
          <a:xfrm>
            <a:off x="2582957" y="1956192"/>
            <a:ext cx="1431504" cy="141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ttangolo 38"/>
          <p:cNvSpPr/>
          <p:nvPr/>
        </p:nvSpPr>
        <p:spPr>
          <a:xfrm>
            <a:off x="5195304" y="3665975"/>
            <a:ext cx="15059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Beurre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5" name="Immagine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350" y="2740831"/>
            <a:ext cx="1480309" cy="986873"/>
          </a:xfrm>
          <a:prstGeom prst="rect">
            <a:avLst/>
          </a:prstGeom>
        </p:spPr>
      </p:pic>
      <p:sp>
        <p:nvSpPr>
          <p:cNvPr id="47" name="Rettangolo 46"/>
          <p:cNvSpPr/>
          <p:nvPr/>
        </p:nvSpPr>
        <p:spPr>
          <a:xfrm>
            <a:off x="6439711" y="5257052"/>
            <a:ext cx="13983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Poivre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8" name="Immagine 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735" y="4450280"/>
            <a:ext cx="1408170" cy="937841"/>
          </a:xfrm>
          <a:prstGeom prst="rect">
            <a:avLst/>
          </a:prstGeom>
        </p:spPr>
      </p:pic>
      <p:sp>
        <p:nvSpPr>
          <p:cNvPr id="49" name="Rettangolo 48"/>
          <p:cNvSpPr/>
          <p:nvPr/>
        </p:nvSpPr>
        <p:spPr>
          <a:xfrm>
            <a:off x="9754238" y="5829605"/>
            <a:ext cx="8867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Eau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0" name="Immagine 4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663" y="4838394"/>
            <a:ext cx="1331058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0"/>
                            </p:stCondLst>
                            <p:childTnLst>
                              <p:par>
                                <p:cTn id="69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500"/>
                            </p:stCondLst>
                            <p:childTnLst>
                              <p:par>
                                <p:cTn id="82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000"/>
                            </p:stCondLst>
                            <p:childTnLst>
                              <p:par>
                                <p:cTn id="9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8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3" grpId="0"/>
      <p:bldP spid="15" grpId="0"/>
      <p:bldP spid="31" grpId="0"/>
      <p:bldP spid="42" grpId="0"/>
      <p:bldP spid="39" grpId="0"/>
      <p:bldP spid="47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72850" y="0"/>
            <a:ext cx="9710194" cy="985416"/>
          </a:xfrm>
        </p:spPr>
        <p:txBody>
          <a:bodyPr>
            <a:normAutofit/>
          </a:bodyPr>
          <a:lstStyle/>
          <a:p>
            <a:pPr algn="ctr"/>
            <a:r>
              <a:rPr lang="it-IT" sz="6000" dirty="0"/>
              <a:t> </a:t>
            </a:r>
            <a:r>
              <a:rPr lang="it-IT" sz="6000" dirty="0" smtClean="0"/>
              <a:t>OMELETTE</a:t>
            </a:r>
            <a:endParaRPr lang="it-IT" sz="6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70218" y="1050949"/>
            <a:ext cx="7670802" cy="4529137"/>
          </a:xfrm>
        </p:spPr>
        <p:txBody>
          <a:bodyPr/>
          <a:lstStyle/>
          <a:p>
            <a:pPr marL="45720" indent="0">
              <a:buNone/>
            </a:pPr>
            <a:r>
              <a:rPr lang="it-IT" sz="4400" dirty="0" smtClean="0">
                <a:solidFill>
                  <a:srgbClr val="FF0000"/>
                </a:solidFill>
              </a:rPr>
              <a:t>REGION: </a:t>
            </a:r>
            <a:r>
              <a:rPr lang="it-IT" sz="4400" dirty="0" smtClean="0">
                <a:solidFill>
                  <a:schemeClr val="tx2"/>
                </a:solidFill>
              </a:rPr>
              <a:t>(FRANCE) </a:t>
            </a:r>
            <a:endParaRPr lang="it-IT" dirty="0" smtClean="0"/>
          </a:p>
          <a:p>
            <a:pPr marL="45720" indent="0" algn="ctr">
              <a:buNone/>
            </a:pPr>
            <a:r>
              <a:rPr lang="it-IT" sz="4400" dirty="0" smtClean="0">
                <a:solidFill>
                  <a:srgbClr val="FF0000"/>
                </a:solidFill>
              </a:rPr>
              <a:t>INGREDIENTS:</a:t>
            </a:r>
            <a:endParaRPr lang="it-IT" sz="4400" dirty="0">
              <a:solidFill>
                <a:srgbClr val="FF0000"/>
              </a:solidFill>
            </a:endParaRPr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 r="5809"/>
          <a:stretch/>
        </p:blipFill>
        <p:spPr>
          <a:xfrm rot="21405999">
            <a:off x="235556" y="378633"/>
            <a:ext cx="1679634" cy="174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355" y="2969008"/>
            <a:ext cx="1925962" cy="1282059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9203061" y="4207690"/>
            <a:ext cx="8825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Sel</a:t>
            </a:r>
            <a:endParaRPr lang="it-IT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6" name="Immagin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813" y="6234660"/>
            <a:ext cx="569052" cy="569052"/>
          </a:xfrm>
          <a:prstGeom prst="rect">
            <a:avLst/>
          </a:prstGeom>
        </p:spPr>
      </p:pic>
      <p:sp>
        <p:nvSpPr>
          <p:cNvPr id="39" name="Rettangolo 38"/>
          <p:cNvSpPr/>
          <p:nvPr/>
        </p:nvSpPr>
        <p:spPr>
          <a:xfrm>
            <a:off x="2174030" y="4015415"/>
            <a:ext cx="23362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Beurre</a:t>
            </a:r>
            <a:endParaRPr lang="it-IT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5" name="Immagin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33" y="2417139"/>
            <a:ext cx="2397413" cy="1598276"/>
          </a:xfrm>
          <a:prstGeom prst="rect">
            <a:avLst/>
          </a:prstGeom>
        </p:spPr>
      </p:pic>
      <p:sp>
        <p:nvSpPr>
          <p:cNvPr id="33" name="Rettangolo 32"/>
          <p:cNvSpPr/>
          <p:nvPr/>
        </p:nvSpPr>
        <p:spPr>
          <a:xfrm>
            <a:off x="5968822" y="5291676"/>
            <a:ext cx="13785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Œufs</a:t>
            </a:r>
            <a:endParaRPr lang="it-IT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4" name="Immagin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831" y="3992545"/>
            <a:ext cx="2082566" cy="138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23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  <p:bldP spid="39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72850" y="0"/>
            <a:ext cx="9710194" cy="985416"/>
          </a:xfrm>
        </p:spPr>
        <p:txBody>
          <a:bodyPr>
            <a:normAutofit/>
          </a:bodyPr>
          <a:lstStyle/>
          <a:p>
            <a:pPr algn="ctr"/>
            <a:r>
              <a:rPr lang="it-IT" sz="6000" dirty="0" smtClean="0"/>
              <a:t> CREPES</a:t>
            </a:r>
            <a:endParaRPr lang="it-IT" sz="6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70218" y="1050949"/>
            <a:ext cx="7670802" cy="4529137"/>
          </a:xfrm>
        </p:spPr>
        <p:txBody>
          <a:bodyPr/>
          <a:lstStyle/>
          <a:p>
            <a:pPr marL="45720" indent="0">
              <a:buNone/>
            </a:pPr>
            <a:r>
              <a:rPr lang="it-IT" sz="4400" dirty="0" smtClean="0">
                <a:solidFill>
                  <a:srgbClr val="FF0000"/>
                </a:solidFill>
              </a:rPr>
              <a:t>REGION: </a:t>
            </a:r>
            <a:r>
              <a:rPr lang="it-IT" sz="4400" dirty="0" smtClean="0">
                <a:solidFill>
                  <a:schemeClr val="tx2"/>
                </a:solidFill>
              </a:rPr>
              <a:t>BRETAGNE </a:t>
            </a:r>
            <a:endParaRPr lang="it-IT" dirty="0" smtClean="0"/>
          </a:p>
          <a:p>
            <a:pPr marL="45720" indent="0" algn="ctr">
              <a:buNone/>
            </a:pPr>
            <a:r>
              <a:rPr lang="it-IT" sz="4400" dirty="0" smtClean="0">
                <a:solidFill>
                  <a:srgbClr val="FF0000"/>
                </a:solidFill>
              </a:rPr>
              <a:t>INGREDIENTS:</a:t>
            </a:r>
            <a:endParaRPr lang="it-IT" sz="4400" dirty="0">
              <a:solidFill>
                <a:srgbClr val="FF0000"/>
              </a:solidFill>
            </a:endParaRPr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3" r="8772"/>
          <a:stretch/>
        </p:blipFill>
        <p:spPr>
          <a:xfrm rot="21405999">
            <a:off x="209410" y="376720"/>
            <a:ext cx="1735151" cy="1658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Immagin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813" y="6234660"/>
            <a:ext cx="569052" cy="569052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3047559" y="3583062"/>
            <a:ext cx="13785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Œufs</a:t>
            </a:r>
            <a:endParaRPr lang="it-IT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58" y="2343332"/>
            <a:ext cx="1900058" cy="1266705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5919879" y="3888220"/>
            <a:ext cx="19990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Beurre</a:t>
            </a:r>
            <a:endParaRPr lang="it-IT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831" y="2676346"/>
            <a:ext cx="1960446" cy="1306964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9019133" y="3198341"/>
            <a:ext cx="18494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Farine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725" y="1926037"/>
            <a:ext cx="2088232" cy="1305145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143" y="4800588"/>
            <a:ext cx="1663118" cy="1107091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>
          <a:xfrm>
            <a:off x="4781802" y="5785753"/>
            <a:ext cx="9517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Sel</a:t>
            </a:r>
            <a:endParaRPr lang="it-IT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050" name="Picture 2" descr="http://giannifava.org/wp-content/uploads/2015/07/latt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869" y="4648039"/>
            <a:ext cx="2338437" cy="125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ttangolo 21"/>
          <p:cNvSpPr/>
          <p:nvPr/>
        </p:nvSpPr>
        <p:spPr>
          <a:xfrm>
            <a:off x="8849087" y="5970419"/>
            <a:ext cx="11817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Lait</a:t>
            </a:r>
            <a:endParaRPr lang="it-IT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6411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0"/>
                            </p:stCondLst>
                            <p:childTnLst>
                              <p:par>
                                <p:cTn id="69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6" grpId="0"/>
      <p:bldP spid="18" grpId="0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FoodGourmet_16x9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FoodGourmet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FoodGourmet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FoodGourmet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694EB11-824E-40C6-8823-566365C0D2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Libro di ricette (widescreen)</Template>
  <TotalTime>0</TotalTime>
  <Words>209</Words>
  <Application>Microsoft Office PowerPoint</Application>
  <PresentationFormat>Personalizzato</PresentationFormat>
  <Paragraphs>124</Paragraphs>
  <Slides>13</Slides>
  <Notes>0</Notes>
  <HiddenSlides>9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6" baseType="lpstr">
      <vt:lpstr>Arial</vt:lpstr>
      <vt:lpstr>Cambria</vt:lpstr>
      <vt:lpstr>FoodGourmet_16x9</vt:lpstr>
      <vt:lpstr>LA COUSINE FRANÇAISE</vt:lpstr>
      <vt:lpstr> </vt:lpstr>
      <vt:lpstr>QUELQUES PLATS DE CUISINE FRANÇAISE</vt:lpstr>
      <vt:lpstr>RATATOUILLE</vt:lpstr>
      <vt:lpstr>QUICHE LORRAINE</vt:lpstr>
      <vt:lpstr>BOUILLABAISSE</vt:lpstr>
      <vt:lpstr> ESCARGOTS À LA BOURGUIGNONNE</vt:lpstr>
      <vt:lpstr> OMELETTE</vt:lpstr>
      <vt:lpstr> CREPES</vt:lpstr>
      <vt:lpstr>BAGUETTE</vt:lpstr>
      <vt:lpstr>FONDUE SAVOYARDE</vt:lpstr>
      <vt:lpstr>GATEAU</vt:lpstr>
      <vt:lpstr>Realizzato da:  VITTORIA ALTOMONTE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2016-05-01T10:24:21Z</dcterms:created>
  <dcterms:modified xsi:type="dcterms:W3CDTF">2016-05-09T11:01:32Z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TC029010239991</vt:lpwstr>
  </property>
</Properties>
</file>