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0" r:id="rId2"/>
    <p:sldMasterId id="2147483732" r:id="rId3"/>
    <p:sldMasterId id="2147483828" r:id="rId4"/>
    <p:sldMasterId id="2147483876" r:id="rId5"/>
  </p:sldMasterIdLst>
  <p:notesMasterIdLst>
    <p:notesMasterId r:id="rId11"/>
  </p:notesMasterIdLst>
  <p:sldIdLst>
    <p:sldId id="258" r:id="rId6"/>
    <p:sldId id="259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E048CD-F48E-46D3-B0DF-9DDD7C74DE72}" type="datetimeFigureOut">
              <a:rPr lang="it-IT" smtClean="0"/>
              <a:t>29/04/2016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2CE3A1-D3DF-4824-AAAB-B24FD8F38B68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1717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CE3A1-D3DF-4824-AAAB-B24FD8F38B68}" type="slidenum">
              <a:rPr lang="it-IT" smtClean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18271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CE3A1-D3DF-4824-AAAB-B24FD8F38B68}" type="slidenum">
              <a:rPr lang="it-IT" smtClean="0"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99218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REGION</a:t>
            </a:r>
            <a:r>
              <a:rPr lang="it-IT" sz="2800" dirty="0" smtClean="0"/>
              <a:t>: NIZZA</a:t>
            </a:r>
            <a:endParaRPr lang="it-IT" sz="28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CE3A1-D3DF-4824-AAAB-B24FD8F38B68}" type="slidenum">
              <a:rPr lang="it-IT" smtClean="0"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60952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400 g di formaggio Beaufort</a:t>
            </a:r>
          </a:p>
          <a:p>
            <a:r>
              <a:rPr lang="it-I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300 g di formaggio Comté</a:t>
            </a:r>
          </a:p>
          <a:p>
            <a:r>
              <a:rPr lang="it-I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150 g di Toma di Savoia</a:t>
            </a:r>
          </a:p>
          <a:p>
            <a:r>
              <a:rPr lang="it-I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spicchio d'aglio</a:t>
            </a:r>
          </a:p>
          <a:p>
            <a:r>
              <a:rPr lang="it-I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 cl di vino bianco</a:t>
            </a:r>
          </a:p>
          <a:p>
            <a:r>
              <a:rPr lang="it-I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fecola di mais</a:t>
            </a:r>
          </a:p>
          <a:p>
            <a:r>
              <a:rPr lang="it-I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500 g di pane un po' raffermo</a:t>
            </a:r>
          </a:p>
          <a:p>
            <a:r>
              <a:rPr lang="it-I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cl di Kirsch</a:t>
            </a:r>
          </a:p>
          <a:p>
            <a:r>
              <a:rPr lang="it-I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noce moscata q.b.</a:t>
            </a:r>
          </a:p>
          <a:p>
            <a:r>
              <a:rPr lang="it-I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sale e pepe bianco q.b.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CE3A1-D3DF-4824-AAAB-B24FD8F38B68}" type="slidenum">
              <a:rPr lang="it-IT" smtClean="0"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44682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5F23-2425-4E29-9B3B-99364BC10B3D}" type="datetimeFigureOut">
              <a:rPr lang="it-IT" smtClean="0"/>
              <a:t>29/04/2016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0A393-D3BE-4C2F-A9E8-08FE4449FB56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5F23-2425-4E29-9B3B-99364BC10B3D}" type="datetimeFigureOut">
              <a:rPr lang="it-IT" smtClean="0"/>
              <a:t>29/04/2016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0A393-D3BE-4C2F-A9E8-08FE4449FB56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5F23-2425-4E29-9B3B-99364BC10B3D}" type="datetimeFigureOut">
              <a:rPr lang="it-IT" smtClean="0"/>
              <a:t>29/04/2016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0A393-D3BE-4C2F-A9E8-08FE4449FB56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6575F23-2425-4E29-9B3B-99364BC10B3D}" type="datetimeFigureOut">
              <a:rPr lang="it-IT" smtClean="0"/>
              <a:t>29/04/2016</a:t>
            </a:fld>
            <a:endParaRPr lang="it-IT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420A393-D3BE-4C2F-A9E8-08FE4449FB56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5F23-2425-4E29-9B3B-99364BC10B3D}" type="datetimeFigureOut">
              <a:rPr lang="it-IT" smtClean="0"/>
              <a:t>29/04/2016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0A393-D3BE-4C2F-A9E8-08FE4449FB56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5F23-2425-4E29-9B3B-99364BC10B3D}" type="datetimeFigureOut">
              <a:rPr lang="it-IT" smtClean="0"/>
              <a:t>29/04/2016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0A393-D3BE-4C2F-A9E8-08FE4449FB56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5F23-2425-4E29-9B3B-99364BC10B3D}" type="datetimeFigureOut">
              <a:rPr lang="it-IT" smtClean="0"/>
              <a:t>29/04/2016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0A393-D3BE-4C2F-A9E8-08FE4449FB56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5F23-2425-4E29-9B3B-99364BC10B3D}" type="datetimeFigureOut">
              <a:rPr lang="it-IT" smtClean="0"/>
              <a:t>29/04/2016</a:t>
            </a:fld>
            <a:endParaRPr lang="it-I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0A393-D3BE-4C2F-A9E8-08FE4449FB56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5F23-2425-4E29-9B3B-99364BC10B3D}" type="datetimeFigureOut">
              <a:rPr lang="it-IT" smtClean="0"/>
              <a:t>29/04/2016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0A393-D3BE-4C2F-A9E8-08FE4449FB56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5F23-2425-4E29-9B3B-99364BC10B3D}" type="datetimeFigureOut">
              <a:rPr lang="it-IT" smtClean="0"/>
              <a:t>29/04/2016</a:t>
            </a:fld>
            <a:endParaRPr lang="it-I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0A393-D3BE-4C2F-A9E8-08FE4449FB56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5F23-2425-4E29-9B3B-99364BC10B3D}" type="datetimeFigureOut">
              <a:rPr lang="it-IT" smtClean="0"/>
              <a:t>29/04/2016</a:t>
            </a:fld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0A393-D3BE-4C2F-A9E8-08FE4449FB56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5F23-2425-4E29-9B3B-99364BC10B3D}" type="datetimeFigureOut">
              <a:rPr lang="it-IT" smtClean="0"/>
              <a:t>29/04/2016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0A393-D3BE-4C2F-A9E8-08FE4449FB56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5F23-2425-4E29-9B3B-99364BC10B3D}" type="datetimeFigureOut">
              <a:rPr lang="it-IT" smtClean="0"/>
              <a:t>29/04/2016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0A393-D3BE-4C2F-A9E8-08FE4449FB56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5F23-2425-4E29-9B3B-99364BC10B3D}" type="datetimeFigureOut">
              <a:rPr lang="it-IT" smtClean="0"/>
              <a:t>29/04/2016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0A393-D3BE-4C2F-A9E8-08FE4449FB56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5F23-2425-4E29-9B3B-99364BC10B3D}" type="datetimeFigureOut">
              <a:rPr lang="it-IT" smtClean="0"/>
              <a:t>29/04/2016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0A393-D3BE-4C2F-A9E8-08FE4449FB56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5F23-2425-4E29-9B3B-99364BC10B3D}" type="datetimeFigureOut">
              <a:rPr lang="it-IT" smtClean="0"/>
              <a:t>29/04/2016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0A393-D3BE-4C2F-A9E8-08FE4449FB56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5F23-2425-4E29-9B3B-99364BC10B3D}" type="datetimeFigureOut">
              <a:rPr lang="it-IT" smtClean="0"/>
              <a:t>29/04/2016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0A393-D3BE-4C2F-A9E8-08FE4449FB56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5F23-2425-4E29-9B3B-99364BC10B3D}" type="datetimeFigureOut">
              <a:rPr lang="it-IT" smtClean="0"/>
              <a:t>29/04/2016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0A393-D3BE-4C2F-A9E8-08FE4449FB56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5F23-2425-4E29-9B3B-99364BC10B3D}" type="datetimeFigureOut">
              <a:rPr lang="it-IT" smtClean="0"/>
              <a:t>29/04/2016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0A393-D3BE-4C2F-A9E8-08FE4449FB56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5F23-2425-4E29-9B3B-99364BC10B3D}" type="datetimeFigureOut">
              <a:rPr lang="it-IT" smtClean="0"/>
              <a:t>29/04/2016</a:t>
            </a:fld>
            <a:endParaRPr lang="it-I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0A393-D3BE-4C2F-A9E8-08FE4449FB56}" type="slidenum">
              <a:rPr lang="it-IT" smtClean="0"/>
              <a:t>‹N›</a:t>
            </a:fld>
            <a:endParaRPr lang="it-IT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5F23-2425-4E29-9B3B-99364BC10B3D}" type="datetimeFigureOut">
              <a:rPr lang="it-IT" smtClean="0"/>
              <a:t>29/04/2016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0A393-D3BE-4C2F-A9E8-08FE4449FB56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5F23-2425-4E29-9B3B-99364BC10B3D}" type="datetimeFigureOut">
              <a:rPr lang="it-IT" smtClean="0"/>
              <a:t>29/04/2016</a:t>
            </a:fld>
            <a:endParaRPr lang="it-I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0A393-D3BE-4C2F-A9E8-08FE4449FB56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5F23-2425-4E29-9B3B-99364BC10B3D}" type="datetimeFigureOut">
              <a:rPr lang="it-IT" smtClean="0"/>
              <a:t>29/04/2016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0A393-D3BE-4C2F-A9E8-08FE4449FB56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5F23-2425-4E29-9B3B-99364BC10B3D}" type="datetimeFigureOut">
              <a:rPr lang="it-IT" smtClean="0"/>
              <a:t>29/04/2016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0A393-D3BE-4C2F-A9E8-08FE4449FB56}" type="slidenum">
              <a:rPr lang="it-IT" smtClean="0"/>
              <a:t>‹N›</a:t>
            </a:fld>
            <a:endParaRPr lang="it-IT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5F23-2425-4E29-9B3B-99364BC10B3D}" type="datetimeFigureOut">
              <a:rPr lang="it-IT" smtClean="0"/>
              <a:t>29/04/2016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0A393-D3BE-4C2F-A9E8-08FE4449FB56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5F23-2425-4E29-9B3B-99364BC10B3D}" type="datetimeFigureOut">
              <a:rPr lang="it-IT" smtClean="0"/>
              <a:t>29/04/2016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0A393-D3BE-4C2F-A9E8-08FE4449FB56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5F23-2425-4E29-9B3B-99364BC10B3D}" type="datetimeFigureOut">
              <a:rPr lang="it-IT" smtClean="0"/>
              <a:t>29/04/2016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0A393-D3BE-4C2F-A9E8-08FE4449FB56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5F23-2425-4E29-9B3B-99364BC10B3D}" type="datetimeFigureOut">
              <a:rPr lang="it-IT" smtClean="0"/>
              <a:t>29/04/2016</a:t>
            </a:fld>
            <a:endParaRPr lang="it-IT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0A393-D3BE-4C2F-A9E8-08FE4449FB56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5F23-2425-4E29-9B3B-99364BC10B3D}" type="datetimeFigureOut">
              <a:rPr lang="it-IT" smtClean="0"/>
              <a:t>29/04/2016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0A393-D3BE-4C2F-A9E8-08FE4449FB56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5F23-2425-4E29-9B3B-99364BC10B3D}" type="datetimeFigureOut">
              <a:rPr lang="it-IT" smtClean="0"/>
              <a:t>29/04/2016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0A393-D3BE-4C2F-A9E8-08FE4449FB56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5F23-2425-4E29-9B3B-99364BC10B3D}" type="datetimeFigureOut">
              <a:rPr lang="it-IT" smtClean="0"/>
              <a:t>29/04/2016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0A393-D3BE-4C2F-A9E8-08FE4449FB56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5F23-2425-4E29-9B3B-99364BC10B3D}" type="datetimeFigureOut">
              <a:rPr lang="it-IT" smtClean="0"/>
              <a:t>29/04/2016</a:t>
            </a:fld>
            <a:endParaRPr lang="it-I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0A393-D3BE-4C2F-A9E8-08FE4449FB56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5F23-2425-4E29-9B3B-99364BC10B3D}" type="datetimeFigureOut">
              <a:rPr lang="it-IT" smtClean="0"/>
              <a:t>29/04/2016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0A393-D3BE-4C2F-A9E8-08FE4449FB56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5F23-2425-4E29-9B3B-99364BC10B3D}" type="datetimeFigureOut">
              <a:rPr lang="it-IT" smtClean="0"/>
              <a:t>29/04/2016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0A393-D3BE-4C2F-A9E8-08FE4449FB56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5F23-2425-4E29-9B3B-99364BC10B3D}" type="datetimeFigureOut">
              <a:rPr lang="it-IT" smtClean="0"/>
              <a:t>29/04/2016</a:t>
            </a:fld>
            <a:endParaRPr lang="it-I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0A393-D3BE-4C2F-A9E8-08FE4449FB56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5F23-2425-4E29-9B3B-99364BC10B3D}" type="datetimeFigureOut">
              <a:rPr lang="it-IT" smtClean="0"/>
              <a:t>29/04/2016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0A393-D3BE-4C2F-A9E8-08FE4449FB56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5F23-2425-4E29-9B3B-99364BC10B3D}" type="datetimeFigureOut">
              <a:rPr lang="it-IT" smtClean="0"/>
              <a:t>29/04/2016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420A393-D3BE-4C2F-A9E8-08FE4449FB56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dirty="0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5F23-2425-4E29-9B3B-99364BC10B3D}" type="datetimeFigureOut">
              <a:rPr lang="it-IT" smtClean="0"/>
              <a:t>29/04/2016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0A393-D3BE-4C2F-A9E8-08FE4449FB56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5F23-2425-4E29-9B3B-99364BC10B3D}" type="datetimeFigureOut">
              <a:rPr lang="it-IT" smtClean="0"/>
              <a:t>29/04/2016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0A393-D3BE-4C2F-A9E8-08FE4449FB56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96575F23-2425-4E29-9B3B-99364BC10B3D}" type="datetimeFigureOut">
              <a:rPr lang="it-IT" smtClean="0"/>
              <a:t>29/04/2016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F420A393-D3BE-4C2F-A9E8-08FE4449FB56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5F23-2425-4E29-9B3B-99364BC10B3D}" type="datetimeFigureOut">
              <a:rPr lang="it-IT" smtClean="0"/>
              <a:t>29/04/2016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0A393-D3BE-4C2F-A9E8-08FE4449FB56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5F23-2425-4E29-9B3B-99364BC10B3D}" type="datetimeFigureOut">
              <a:rPr lang="it-IT" smtClean="0"/>
              <a:t>29/04/2016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0A393-D3BE-4C2F-A9E8-08FE4449FB56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5F23-2425-4E29-9B3B-99364BC10B3D}" type="datetimeFigureOut">
              <a:rPr lang="it-IT" smtClean="0"/>
              <a:t>29/04/2016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0A393-D3BE-4C2F-A9E8-08FE4449FB56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5F23-2425-4E29-9B3B-99364BC10B3D}" type="datetimeFigureOut">
              <a:rPr lang="it-IT" smtClean="0"/>
              <a:t>29/04/2016</a:t>
            </a:fld>
            <a:endParaRPr lang="it-I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0A393-D3BE-4C2F-A9E8-08FE4449FB56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5F23-2425-4E29-9B3B-99364BC10B3D}" type="datetimeFigureOut">
              <a:rPr lang="it-IT" smtClean="0"/>
              <a:t>29/04/2016</a:t>
            </a:fld>
            <a:endParaRPr lang="it-I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0A393-D3BE-4C2F-A9E8-08FE4449FB56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5F23-2425-4E29-9B3B-99364BC10B3D}" type="datetimeFigureOut">
              <a:rPr lang="it-IT" smtClean="0"/>
              <a:t>29/04/2016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0A393-D3BE-4C2F-A9E8-08FE4449FB56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5F23-2425-4E29-9B3B-99364BC10B3D}" type="datetimeFigureOut">
              <a:rPr lang="it-IT" smtClean="0"/>
              <a:t>29/04/2016</a:t>
            </a:fld>
            <a:endParaRPr lang="it-I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0A393-D3BE-4C2F-A9E8-08FE4449FB56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96575F23-2425-4E29-9B3B-99364BC10B3D}" type="datetimeFigureOut">
              <a:rPr lang="it-IT" smtClean="0"/>
              <a:t>29/04/2016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F420A393-D3BE-4C2F-A9E8-08FE4449FB56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96575F23-2425-4E29-9B3B-99364BC10B3D}" type="datetimeFigureOut">
              <a:rPr lang="it-IT" smtClean="0"/>
              <a:t>29/04/2016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F420A393-D3BE-4C2F-A9E8-08FE4449FB56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5F23-2425-4E29-9B3B-99364BC10B3D}" type="datetimeFigureOut">
              <a:rPr lang="it-IT" smtClean="0"/>
              <a:t>29/04/2016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0A393-D3BE-4C2F-A9E8-08FE4449FB56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5F23-2425-4E29-9B3B-99364BC10B3D}" type="datetimeFigureOut">
              <a:rPr lang="it-IT" smtClean="0"/>
              <a:t>29/04/2016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0A393-D3BE-4C2F-A9E8-08FE4449FB56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5F23-2425-4E29-9B3B-99364BC10B3D}" type="datetimeFigureOut">
              <a:rPr lang="it-IT" smtClean="0"/>
              <a:t>29/04/2016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0A393-D3BE-4C2F-A9E8-08FE4449FB56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5F23-2425-4E29-9B3B-99364BC10B3D}" type="datetimeFigureOut">
              <a:rPr lang="it-IT" smtClean="0"/>
              <a:t>29/04/2016</a:t>
            </a:fld>
            <a:endParaRPr lang="it-I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0A393-D3BE-4C2F-A9E8-08FE4449FB56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5F23-2425-4E29-9B3B-99364BC10B3D}" type="datetimeFigureOut">
              <a:rPr lang="it-IT" smtClean="0"/>
              <a:t>29/04/2016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0A393-D3BE-4C2F-A9E8-08FE4449FB56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5F23-2425-4E29-9B3B-99364BC10B3D}" type="datetimeFigureOut">
              <a:rPr lang="it-IT" smtClean="0"/>
              <a:t>29/04/2016</a:t>
            </a:fld>
            <a:endParaRPr lang="it-I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20A393-D3BE-4C2F-A9E8-08FE4449FB56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420A393-D3BE-4C2F-A9E8-08FE4449FB56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6575F23-2425-4E29-9B3B-99364BC10B3D}" type="datetimeFigureOut">
              <a:rPr lang="it-IT" smtClean="0"/>
              <a:t>29/04/2016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6575F23-2425-4E29-9B3B-99364BC10B3D}" type="datetimeFigureOut">
              <a:rPr lang="it-IT" smtClean="0"/>
              <a:t>29/04/2016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420A393-D3BE-4C2F-A9E8-08FE4449FB56}" type="slidenum">
              <a:rPr lang="it-IT" smtClean="0"/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96575F23-2425-4E29-9B3B-99364BC10B3D}" type="datetimeFigureOut">
              <a:rPr lang="it-IT" smtClean="0"/>
              <a:t>29/04/2016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F420A393-D3BE-4C2F-A9E8-08FE4449FB56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6575F23-2425-4E29-9B3B-99364BC10B3D}" type="datetimeFigureOut">
              <a:rPr lang="it-IT" smtClean="0"/>
              <a:t>29/04/2016</a:t>
            </a:fld>
            <a:endParaRPr lang="it-IT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420A393-D3BE-4C2F-A9E8-08FE4449FB56}" type="slidenum">
              <a:rPr lang="it-IT" smtClean="0"/>
              <a:t>‹N›</a:t>
            </a:fld>
            <a:endParaRPr lang="it-IT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6575F23-2425-4E29-9B3B-99364BC10B3D}" type="datetimeFigureOut">
              <a:rPr lang="it-IT" smtClean="0"/>
              <a:t>29/04/2016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420A393-D3BE-4C2F-A9E8-08FE4449FB56}" type="slidenum">
              <a:rPr lang="it-IT" smtClean="0"/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armiton.org/magazine/plein-d-epices_poivres_1.aspx" TargetMode="External"/><Relationship Id="rId3" Type="http://schemas.openxmlformats.org/officeDocument/2006/relationships/audio" Target="../media/audio1.wav"/><Relationship Id="rId7" Type="http://schemas.openxmlformats.org/officeDocument/2006/relationships/hyperlink" Target="http://www.marmiton.org/magazine/plein-d-epices_sel_1.asp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marmiton.org/magazine/tendances-gourmandes_oeufs_1.aspx" TargetMode="External"/><Relationship Id="rId11" Type="http://schemas.openxmlformats.org/officeDocument/2006/relationships/audio" Target="../media/audio1.wav"/><Relationship Id="rId5" Type="http://schemas.openxmlformats.org/officeDocument/2006/relationships/hyperlink" Target="http://www.marmiton.org/magazine/diaporamiam_pur-beurre-c-est-meilleur_1.aspx" TargetMode="External"/><Relationship Id="rId10" Type="http://schemas.openxmlformats.org/officeDocument/2006/relationships/image" Target="../media/image10.jpg"/><Relationship Id="rId4" Type="http://schemas.openxmlformats.org/officeDocument/2006/relationships/hyperlink" Target="http://www.marmiton.org/recettes/recettes-incontournables-detail_pate-brisee-sablee-feuilletee-pizza_r_62.aspx" TargetMode="External"/><Relationship Id="rId9" Type="http://schemas.openxmlformats.org/officeDocument/2006/relationships/hyperlink" Target="http://www.marmiton.org/magazine/plein-d-epices_muscade_1.asp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audio" Target="../media/audio1.wav"/><Relationship Id="rId5" Type="http://schemas.openxmlformats.org/officeDocument/2006/relationships/image" Target="../media/image11.jpg"/><Relationship Id="rId4" Type="http://schemas.openxmlformats.org/officeDocument/2006/relationships/hyperlink" Target="http://www.marmiton.org/recettes/recettes-incontournables-detail_pate-brisee-sablee-feuilletee-pizza_r_62.aspx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Relationship Id="rId5" Type="http://schemas.openxmlformats.org/officeDocument/2006/relationships/audio" Target="../media/audio1.wav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3.xml"/><Relationship Id="rId5" Type="http://schemas.openxmlformats.org/officeDocument/2006/relationships/audio" Target="../media/audio1.wav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45719" cy="45719"/>
          </a:xfrm>
        </p:spPr>
        <p:txBody>
          <a:bodyPr>
            <a:normAutofit fontScale="90000"/>
          </a:bodyPr>
          <a:lstStyle/>
          <a:p>
            <a:r>
              <a:rPr lang="it-IT" sz="800" dirty="0" smtClean="0"/>
              <a:t>.</a:t>
            </a:r>
            <a:endParaRPr lang="it-IT" sz="800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3" y="1878862"/>
            <a:ext cx="6624735" cy="4307395"/>
          </a:xfrm>
        </p:spPr>
      </p:pic>
      <p:sp>
        <p:nvSpPr>
          <p:cNvPr id="7" name="Rettangolo 6"/>
          <p:cNvSpPr/>
          <p:nvPr/>
        </p:nvSpPr>
        <p:spPr>
          <a:xfrm>
            <a:off x="794046" y="320409"/>
            <a:ext cx="734481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it-IT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LA COUSINE FRAN</a:t>
            </a:r>
            <a:r>
              <a:rPr lang="it-IT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ç</a:t>
            </a:r>
            <a:r>
              <a:rPr lang="it-IT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AISE</a:t>
            </a:r>
            <a:endParaRPr lang="it-IT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751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5000">
        <p14:gallery dir="l"/>
        <p:sndAc>
          <p:stSnd>
            <p:snd r:embed="rId2" name="chimes.wav"/>
          </p:stSnd>
        </p:sndAc>
      </p:transition>
    </mc:Choice>
    <mc:Fallback xmlns="">
      <p:transition spd="slow" advClick="0" advTm="5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5132832" y="4355823"/>
            <a:ext cx="3313355" cy="1296144"/>
          </a:xfrm>
        </p:spPr>
        <p:txBody>
          <a:bodyPr>
            <a:noAutofit/>
          </a:bodyPr>
          <a:lstStyle/>
          <a:p>
            <a:r>
              <a:rPr lang="fr-FR" sz="2000" dirty="0" smtClean="0">
                <a:solidFill>
                  <a:schemeClr val="tx2">
                    <a:lumMod val="75000"/>
                  </a:schemeClr>
                </a:solidFill>
                <a:hlinkClick r:id="rId4"/>
              </a:rPr>
              <a:t/>
            </a:r>
            <a:br>
              <a:rPr lang="fr-FR" sz="2000" dirty="0" smtClean="0">
                <a:solidFill>
                  <a:schemeClr val="tx2">
                    <a:lumMod val="75000"/>
                  </a:schemeClr>
                </a:solidFill>
                <a:hlinkClick r:id="rId4"/>
              </a:rPr>
            </a:br>
            <a:r>
              <a:rPr lang="fr-FR" sz="2000" dirty="0">
                <a:solidFill>
                  <a:schemeClr val="tx2">
                    <a:lumMod val="75000"/>
                  </a:schemeClr>
                </a:solidFill>
                <a:hlinkClick r:id="rId4"/>
              </a:rPr>
              <a:t> </a:t>
            </a:r>
            <a:r>
              <a:rPr lang="fr-FR" sz="2000" dirty="0" smtClean="0">
                <a:solidFill>
                  <a:schemeClr val="tx2">
                    <a:lumMod val="75000"/>
                  </a:schemeClr>
                </a:solidFill>
                <a:hlinkClick r:id="rId4"/>
              </a:rPr>
              <a:t>                                          </a:t>
            </a:r>
            <a:br>
              <a:rPr lang="fr-FR" sz="2000" dirty="0" smtClean="0">
                <a:solidFill>
                  <a:schemeClr val="tx2">
                    <a:lumMod val="75000"/>
                  </a:schemeClr>
                </a:solidFill>
                <a:hlinkClick r:id="rId4"/>
              </a:rPr>
            </a:br>
            <a:r>
              <a:rPr lang="fr-FR" sz="2000" dirty="0" smtClean="0">
                <a:solidFill>
                  <a:schemeClr val="tx2">
                    <a:lumMod val="75000"/>
                  </a:schemeClr>
                </a:solidFill>
                <a:hlinkClick r:id="rId4"/>
              </a:rPr>
              <a:t>pâte 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  <a:hlinkClick r:id="rId4"/>
              </a:rPr>
              <a:t>brisée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fr-FR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fr-FR" sz="2000" dirty="0" smtClean="0">
                <a:solidFill>
                  <a:schemeClr val="tx2">
                    <a:lumMod val="75000"/>
                  </a:schemeClr>
                </a:solidFill>
              </a:rPr>
              <a:t>lardons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fr-FR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  <a:hlinkClick r:id="rId5"/>
              </a:rPr>
              <a:t>beurre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fr-FR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fr-FR" sz="2000" dirty="0" smtClean="0">
                <a:solidFill>
                  <a:schemeClr val="tx2">
                    <a:lumMod val="75000"/>
                  </a:schemeClr>
                </a:solidFill>
                <a:hlinkClick r:id="rId6"/>
              </a:rPr>
              <a:t>oeufs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fr-FR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fr-FR" sz="2000" dirty="0" smtClean="0">
                <a:solidFill>
                  <a:schemeClr val="tx2">
                    <a:lumMod val="75000"/>
                  </a:schemeClr>
                </a:solidFill>
              </a:rPr>
              <a:t>crème 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fraîche</a:t>
            </a:r>
            <a:br>
              <a:rPr lang="fr-FR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fr-FR" sz="2000" dirty="0" smtClean="0">
                <a:solidFill>
                  <a:schemeClr val="tx2">
                    <a:lumMod val="75000"/>
                  </a:schemeClr>
                </a:solidFill>
              </a:rPr>
              <a:t>lait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fr-FR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fr-FR" sz="2000" dirty="0" smtClean="0">
                <a:solidFill>
                  <a:schemeClr val="tx2">
                    <a:lumMod val="75000"/>
                  </a:schemeClr>
                </a:solidFill>
                <a:hlinkClick r:id="rId7"/>
              </a:rPr>
              <a:t>sel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 et 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  <a:hlinkClick r:id="rId8"/>
              </a:rPr>
              <a:t>poivre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fr-FR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fr-FR" sz="2000" dirty="0" smtClean="0">
                <a:solidFill>
                  <a:schemeClr val="tx2">
                    <a:lumMod val="75000"/>
                  </a:schemeClr>
                </a:solidFill>
                <a:hlinkClick r:id="rId9"/>
              </a:rPr>
              <a:t>muscade</a:t>
            </a:r>
            <a:r>
              <a:rPr lang="fr-FR" sz="2000" dirty="0">
                <a:solidFill>
                  <a:schemeClr val="accent3"/>
                </a:solidFill>
              </a:rPr>
              <a:t/>
            </a:r>
            <a:br>
              <a:rPr lang="fr-FR" sz="2000" dirty="0">
                <a:solidFill>
                  <a:schemeClr val="accent3"/>
                </a:solidFill>
              </a:rPr>
            </a:br>
            <a:endParaRPr lang="it-IT" sz="2000" dirty="0">
              <a:solidFill>
                <a:schemeClr val="accent3"/>
              </a:solidFill>
            </a:endParaRPr>
          </a:p>
        </p:txBody>
      </p:sp>
      <p:sp>
        <p:nvSpPr>
          <p:cNvPr id="6" name="Cuore 5"/>
          <p:cNvSpPr/>
          <p:nvPr/>
        </p:nvSpPr>
        <p:spPr>
          <a:xfrm>
            <a:off x="4932040" y="2996952"/>
            <a:ext cx="180162" cy="14401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Cuore 7"/>
          <p:cNvSpPr/>
          <p:nvPr/>
        </p:nvSpPr>
        <p:spPr>
          <a:xfrm>
            <a:off x="4932040" y="3297738"/>
            <a:ext cx="180162" cy="14401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Cuore 9"/>
          <p:cNvSpPr/>
          <p:nvPr/>
        </p:nvSpPr>
        <p:spPr>
          <a:xfrm>
            <a:off x="4932040" y="3573429"/>
            <a:ext cx="180162" cy="12030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Cuore 10"/>
          <p:cNvSpPr/>
          <p:nvPr/>
        </p:nvSpPr>
        <p:spPr>
          <a:xfrm>
            <a:off x="4952670" y="3884762"/>
            <a:ext cx="180162" cy="12030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4" name="Cuore 13"/>
          <p:cNvSpPr/>
          <p:nvPr/>
        </p:nvSpPr>
        <p:spPr>
          <a:xfrm>
            <a:off x="4932040" y="4235521"/>
            <a:ext cx="180162" cy="12030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5" name="Cuore 14"/>
          <p:cNvSpPr/>
          <p:nvPr/>
        </p:nvSpPr>
        <p:spPr>
          <a:xfrm>
            <a:off x="4932040" y="4545741"/>
            <a:ext cx="180162" cy="12030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8" name="Cuore 17"/>
          <p:cNvSpPr/>
          <p:nvPr/>
        </p:nvSpPr>
        <p:spPr>
          <a:xfrm>
            <a:off x="4932040" y="4869160"/>
            <a:ext cx="180162" cy="12030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0" name="Cuore 19"/>
          <p:cNvSpPr/>
          <p:nvPr/>
        </p:nvSpPr>
        <p:spPr>
          <a:xfrm>
            <a:off x="4932040" y="5157192"/>
            <a:ext cx="180162" cy="12030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4788024" y="1013698"/>
            <a:ext cx="33041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>
                <a:solidFill>
                  <a:srgbClr val="3E3D2D">
                    <a:lumMod val="75000"/>
                  </a:srgbClr>
                </a:solidFill>
                <a:ea typeface="+mj-ea"/>
                <a:cs typeface="+mj-cs"/>
                <a:hlinkClick r:id="rId4"/>
              </a:rPr>
              <a:t>INGR</a:t>
            </a:r>
            <a:r>
              <a:rPr lang="fr-FR" sz="4800" dirty="0">
                <a:solidFill>
                  <a:srgbClr val="3E3D2D">
                    <a:lumMod val="75000"/>
                  </a:srgbClr>
                </a:solidFill>
                <a:ea typeface="+mj-ea"/>
                <a:cs typeface="+mj-cs"/>
                <a:hlinkClick r:id="rId4"/>
              </a:rPr>
              <a:t>é</a:t>
            </a:r>
            <a:r>
              <a:rPr lang="fr-FR" sz="3600" dirty="0">
                <a:solidFill>
                  <a:srgbClr val="3E3D2D">
                    <a:lumMod val="75000"/>
                  </a:srgbClr>
                </a:solidFill>
                <a:ea typeface="+mj-ea"/>
                <a:cs typeface="+mj-cs"/>
                <a:hlinkClick r:id="rId4"/>
              </a:rPr>
              <a:t>DIENTS:</a:t>
            </a:r>
            <a:endParaRPr lang="it-IT" dirty="0"/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77720"/>
            <a:ext cx="4045136" cy="3515602"/>
          </a:xfrm>
          <a:prstGeom prst="roundRect">
            <a:avLst>
              <a:gd name="adj" fmla="val 17455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467544" y="135597"/>
            <a:ext cx="3309803" cy="1260629"/>
          </a:xfrm>
        </p:spPr>
        <p:txBody>
          <a:bodyPr>
            <a:noAutofit/>
          </a:bodyPr>
          <a:lstStyle/>
          <a:p>
            <a:r>
              <a:rPr lang="it-IT" sz="4800" dirty="0" smtClean="0">
                <a:solidFill>
                  <a:schemeClr val="accent6"/>
                </a:solidFill>
              </a:rPr>
              <a:t>LA QUICHE LORRAINE</a:t>
            </a:r>
            <a:endParaRPr lang="it-IT" sz="48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45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7000">
        <p14:doors dir="vert"/>
        <p:sndAc>
          <p:stSnd>
            <p:snd r:embed="rId3" name="chimes.wav"/>
          </p:stSnd>
        </p:sndAc>
      </p:transition>
    </mc:Choice>
    <mc:Fallback xmlns="">
      <p:transition spd="slow" advClick="0" advTm="7000">
        <p:fade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932040" y="1196752"/>
            <a:ext cx="3313355" cy="4227475"/>
          </a:xfrm>
        </p:spPr>
        <p:txBody>
          <a:bodyPr>
            <a:noAutofit/>
          </a:bodyPr>
          <a:lstStyle/>
          <a:p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  <a:latin typeface="Georgia"/>
              </a:rPr>
              <a:t>Rouget;</a:t>
            </a:r>
            <a:br>
              <a:rPr lang="fr-FR" sz="1800" dirty="0" smtClean="0">
                <a:solidFill>
                  <a:schemeClr val="accent5">
                    <a:lumMod val="75000"/>
                  </a:schemeClr>
                </a:solidFill>
                <a:latin typeface="Georgia"/>
              </a:rPr>
            </a:b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  <a:latin typeface="Georgia"/>
              </a:rPr>
              <a:t>congre  en tranches;</a:t>
            </a:r>
            <a:br>
              <a:rPr lang="fr-FR" sz="1800" dirty="0" smtClean="0">
                <a:solidFill>
                  <a:schemeClr val="accent5">
                    <a:lumMod val="75000"/>
                  </a:schemeClr>
                </a:solidFill>
                <a:latin typeface="Georgia"/>
              </a:rPr>
            </a:b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  <a:latin typeface="Georgia"/>
              </a:rPr>
              <a:t>petits crabes;</a:t>
            </a:r>
            <a:br>
              <a:rPr lang="fr-FR" sz="1800" dirty="0" smtClean="0">
                <a:solidFill>
                  <a:schemeClr val="accent5">
                    <a:lumMod val="75000"/>
                  </a:schemeClr>
                </a:solidFill>
                <a:latin typeface="Georgia"/>
              </a:rPr>
            </a:b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  <a:latin typeface="Georgia"/>
              </a:rPr>
              <a:t>rascasse;</a:t>
            </a:r>
            <a:br>
              <a:rPr lang="fr-FR" sz="1800" dirty="0" smtClean="0">
                <a:solidFill>
                  <a:schemeClr val="accent5">
                    <a:lumMod val="75000"/>
                  </a:schemeClr>
                </a:solidFill>
                <a:latin typeface="Georgia"/>
              </a:rPr>
            </a:b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  <a:latin typeface="Georgia"/>
              </a:rPr>
              <a:t>baudroie</a:t>
            </a:r>
            <a:br>
              <a:rPr lang="fr-FR" sz="1800" dirty="0" smtClean="0">
                <a:solidFill>
                  <a:schemeClr val="accent5">
                    <a:lumMod val="75000"/>
                  </a:schemeClr>
                </a:solidFill>
                <a:latin typeface="Georgia"/>
              </a:rPr>
            </a:b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  <a:latin typeface="Georgia"/>
              </a:rPr>
              <a:t>grondin rouge</a:t>
            </a:r>
            <a:br>
              <a:rPr lang="fr-FR" sz="1800" dirty="0" smtClean="0">
                <a:solidFill>
                  <a:schemeClr val="accent5">
                    <a:lumMod val="75000"/>
                  </a:schemeClr>
                </a:solidFill>
                <a:latin typeface="Georgia"/>
              </a:rPr>
            </a:b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  <a:latin typeface="Georgia"/>
              </a:rPr>
              <a:t>Saint-Pierre</a:t>
            </a:r>
            <a:br>
              <a:rPr lang="fr-FR" sz="1800" dirty="0" smtClean="0">
                <a:solidFill>
                  <a:schemeClr val="accent5">
                    <a:lumMod val="75000"/>
                  </a:schemeClr>
                </a:solidFill>
                <a:latin typeface="Georgia"/>
              </a:rPr>
            </a:b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  <a:latin typeface="Georgia"/>
              </a:rPr>
              <a:t>tomates, coupées </a:t>
            </a:r>
            <a:br>
              <a:rPr lang="fr-FR" sz="1800" dirty="0" smtClean="0">
                <a:solidFill>
                  <a:schemeClr val="accent5">
                    <a:lumMod val="75000"/>
                  </a:schemeClr>
                </a:solidFill>
                <a:latin typeface="Georgia"/>
              </a:rPr>
            </a:b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  <a:latin typeface="Georgia"/>
              </a:rPr>
              <a:t>oignons en tranche</a:t>
            </a:r>
            <a:r>
              <a:rPr lang="fr-FR" sz="1800" dirty="0">
                <a:solidFill>
                  <a:schemeClr val="accent5">
                    <a:lumMod val="75000"/>
                  </a:schemeClr>
                </a:solidFill>
                <a:latin typeface="Georgia"/>
              </a:rPr>
              <a:t/>
            </a:r>
            <a:br>
              <a:rPr lang="fr-FR" sz="1800" dirty="0">
                <a:solidFill>
                  <a:schemeClr val="accent5">
                    <a:lumMod val="75000"/>
                  </a:schemeClr>
                </a:solidFill>
                <a:latin typeface="Georgia"/>
              </a:rPr>
            </a:b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  <a:latin typeface="Georgia"/>
              </a:rPr>
              <a:t>gousses d’ail, haché</a:t>
            </a:r>
            <a:br>
              <a:rPr lang="fr-FR" sz="1800" dirty="0" smtClean="0">
                <a:solidFill>
                  <a:schemeClr val="accent5">
                    <a:lumMod val="75000"/>
                  </a:schemeClr>
                </a:solidFill>
                <a:latin typeface="Georgia"/>
              </a:rPr>
            </a:b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  <a:latin typeface="Georgia"/>
              </a:rPr>
              <a:t>huile  d’olive</a:t>
            </a:r>
            <a:br>
              <a:rPr lang="fr-FR" sz="1800" dirty="0" smtClean="0">
                <a:solidFill>
                  <a:schemeClr val="accent5">
                    <a:lumMod val="75000"/>
                  </a:schemeClr>
                </a:solidFill>
                <a:latin typeface="Georgia"/>
              </a:rPr>
            </a:b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  <a:latin typeface="Georgia"/>
              </a:rPr>
              <a:t>bouquet d’herbes: aneth, laurier, persil, pelure d’orange</a:t>
            </a:r>
            <a:br>
              <a:rPr lang="fr-FR" sz="1800" dirty="0" smtClean="0">
                <a:solidFill>
                  <a:schemeClr val="accent5">
                    <a:lumMod val="75000"/>
                  </a:schemeClr>
                </a:solidFill>
                <a:latin typeface="Georgia"/>
              </a:rPr>
            </a:b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  <a:latin typeface="Georgia"/>
              </a:rPr>
              <a:t>sel, poivre</a:t>
            </a:r>
            <a:br>
              <a:rPr lang="fr-FR" sz="1800" dirty="0" smtClean="0">
                <a:solidFill>
                  <a:schemeClr val="accent5">
                    <a:lumMod val="75000"/>
                  </a:schemeClr>
                </a:solidFill>
                <a:latin typeface="Georgia"/>
              </a:rPr>
            </a:b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  <a:latin typeface="Georgia"/>
              </a:rPr>
              <a:t>safran.</a:t>
            </a:r>
            <a:endParaRPr lang="it-IT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67544" y="476672"/>
            <a:ext cx="4104456" cy="1872208"/>
          </a:xfrm>
        </p:spPr>
        <p:txBody>
          <a:bodyPr>
            <a:normAutofit/>
          </a:bodyPr>
          <a:lstStyle/>
          <a:p>
            <a:r>
              <a:rPr lang="it-IT" sz="4000" dirty="0" smtClean="0">
                <a:solidFill>
                  <a:schemeClr val="accent5">
                    <a:lumMod val="75000"/>
                  </a:schemeClr>
                </a:solidFill>
              </a:rPr>
              <a:t>LA BOUILLABISSE</a:t>
            </a:r>
            <a:endParaRPr lang="it-IT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644008" y="188639"/>
            <a:ext cx="33554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3600" dirty="0">
                <a:hlinkClick r:id="rId4"/>
              </a:rPr>
              <a:t>INGR</a:t>
            </a:r>
            <a:r>
              <a:rPr lang="fr-FR" sz="4800" dirty="0">
                <a:hlinkClick r:id="rId4"/>
              </a:rPr>
              <a:t>é</a:t>
            </a:r>
            <a:r>
              <a:rPr lang="fr-FR" sz="3600" dirty="0">
                <a:hlinkClick r:id="rId4"/>
              </a:rPr>
              <a:t>DIENTS: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40" y="2258469"/>
            <a:ext cx="4157770" cy="35217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1" name="Rettangolo 10"/>
          <p:cNvSpPr/>
          <p:nvPr/>
        </p:nvSpPr>
        <p:spPr>
          <a:xfrm rot="317371">
            <a:off x="5580112" y="5877272"/>
            <a:ext cx="2880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REGION: MARSEILLE</a:t>
            </a:r>
          </a:p>
        </p:txBody>
      </p:sp>
    </p:spTree>
    <p:extLst>
      <p:ext uri="{BB962C8B-B14F-4D97-AF65-F5344CB8AC3E}">
        <p14:creationId xmlns:p14="http://schemas.microsoft.com/office/powerpoint/2010/main" val="169246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25000">
        <p14:honeycomb/>
        <p:sndAc>
          <p:stSnd>
            <p:snd r:embed="rId3" name="chimes.wav"/>
          </p:stSnd>
        </p:sndAc>
      </p:transition>
    </mc:Choice>
    <mc:Fallback xmlns="">
      <p:transition spd="slow" advClick="0" advTm="25000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5"/>
          <p:cNvSpPr>
            <a:spLocks noGrp="1"/>
          </p:cNvSpPr>
          <p:nvPr>
            <p:ph type="body" sz="half" idx="2"/>
          </p:nvPr>
        </p:nvSpPr>
        <p:spPr>
          <a:xfrm>
            <a:off x="609600" y="2492896"/>
            <a:ext cx="2209800" cy="3312367"/>
          </a:xfrm>
        </p:spPr>
        <p:txBody>
          <a:bodyPr>
            <a:noAutofit/>
          </a:bodyPr>
          <a:lstStyle/>
          <a:p>
            <a:r>
              <a:rPr lang="it-IT" sz="2000" dirty="0" smtClean="0">
                <a:solidFill>
                  <a:schemeClr val="tx2"/>
                </a:solidFill>
              </a:rPr>
              <a:t>Purée de tomatoes;</a:t>
            </a:r>
          </a:p>
          <a:p>
            <a:r>
              <a:rPr lang="it-IT" sz="2000" dirty="0" smtClean="0">
                <a:solidFill>
                  <a:schemeClr val="tx2"/>
                </a:solidFill>
              </a:rPr>
              <a:t>Sucre,</a:t>
            </a:r>
          </a:p>
          <a:p>
            <a:r>
              <a:rPr lang="it-IT" sz="2000" dirty="0" smtClean="0">
                <a:solidFill>
                  <a:schemeClr val="tx2"/>
                </a:solidFill>
              </a:rPr>
              <a:t>Pepperoni;</a:t>
            </a:r>
          </a:p>
          <a:p>
            <a:r>
              <a:rPr lang="it-IT" sz="2000" dirty="0" smtClean="0">
                <a:solidFill>
                  <a:schemeClr val="tx2"/>
                </a:solidFill>
              </a:rPr>
              <a:t>Poivre;</a:t>
            </a:r>
          </a:p>
          <a:p>
            <a:r>
              <a:rPr lang="it-IT" sz="2000" dirty="0" smtClean="0">
                <a:solidFill>
                  <a:schemeClr val="tx2"/>
                </a:solidFill>
              </a:rPr>
              <a:t>Aubergine;</a:t>
            </a:r>
          </a:p>
          <a:p>
            <a:r>
              <a:rPr lang="it-IT" sz="2000" dirty="0" smtClean="0">
                <a:solidFill>
                  <a:schemeClr val="tx2"/>
                </a:solidFill>
              </a:rPr>
              <a:t>Carottes,</a:t>
            </a:r>
          </a:p>
          <a:p>
            <a:r>
              <a:rPr lang="it-IT" sz="2000" dirty="0" smtClean="0">
                <a:solidFill>
                  <a:schemeClr val="tx2"/>
                </a:solidFill>
              </a:rPr>
              <a:t>Ail;</a:t>
            </a:r>
          </a:p>
          <a:p>
            <a:r>
              <a:rPr lang="it-IT" sz="2000" dirty="0" smtClean="0">
                <a:solidFill>
                  <a:schemeClr val="tx2"/>
                </a:solidFill>
              </a:rPr>
              <a:t>Sel;</a:t>
            </a:r>
          </a:p>
          <a:p>
            <a:r>
              <a:rPr lang="it-IT" sz="2000" dirty="0" smtClean="0">
                <a:solidFill>
                  <a:schemeClr val="tx2"/>
                </a:solidFill>
              </a:rPr>
              <a:t>Courgette;</a:t>
            </a:r>
          </a:p>
          <a:p>
            <a:r>
              <a:rPr lang="it-IT" sz="2000" dirty="0" smtClean="0">
                <a:solidFill>
                  <a:schemeClr val="tx2"/>
                </a:solidFill>
              </a:rPr>
              <a:t>Tomates;</a:t>
            </a:r>
          </a:p>
          <a:p>
            <a:r>
              <a:rPr lang="it-IT" sz="2000" dirty="0" smtClean="0">
                <a:solidFill>
                  <a:schemeClr val="tx2"/>
                </a:solidFill>
              </a:rPr>
              <a:t>Huile d’olive.</a:t>
            </a:r>
          </a:p>
          <a:p>
            <a:endParaRPr lang="it-IT" sz="2000" dirty="0" smtClean="0">
              <a:solidFill>
                <a:srgbClr val="FF0000"/>
              </a:solidFill>
            </a:endParaRPr>
          </a:p>
          <a:p>
            <a:endParaRPr lang="it-IT" sz="2000" dirty="0" smtClean="0">
              <a:solidFill>
                <a:srgbClr val="FF0000"/>
              </a:solidFill>
            </a:endParaRPr>
          </a:p>
          <a:p>
            <a:endParaRPr lang="it-IT" sz="20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D:\Downloads\la ratatouil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2936">
            <a:off x="3420649" y="1739797"/>
            <a:ext cx="4663149" cy="321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/>
          <p:cNvSpPr/>
          <p:nvPr/>
        </p:nvSpPr>
        <p:spPr>
          <a:xfrm>
            <a:off x="1513102" y="457909"/>
            <a:ext cx="60576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5400" b="1" cap="none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</a:t>
            </a:r>
            <a:r>
              <a:rPr lang="it-IT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it-IT" sz="5400" b="1" cap="none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RATATOUILLE</a:t>
            </a:r>
            <a:endParaRPr lang="it-IT" sz="5400" b="1" cap="none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609599" y="1176997"/>
            <a:ext cx="2579785" cy="1171884"/>
          </a:xfrm>
        </p:spPr>
        <p:txBody>
          <a:bodyPr>
            <a:normAutofit/>
          </a:bodyPr>
          <a:lstStyle/>
          <a:p>
            <a:r>
              <a:rPr lang="it-IT" sz="3200" dirty="0" smtClean="0"/>
              <a:t>INGR</a:t>
            </a:r>
            <a:r>
              <a:rPr lang="it-IT" sz="3600" dirty="0" smtClean="0"/>
              <a:t>é</a:t>
            </a:r>
            <a:r>
              <a:rPr lang="it-IT" sz="3200" dirty="0" smtClean="0"/>
              <a:t>DIENTS:</a:t>
            </a:r>
            <a:endParaRPr lang="it-IT" sz="3200" dirty="0"/>
          </a:p>
        </p:txBody>
      </p:sp>
      <p:sp>
        <p:nvSpPr>
          <p:cNvPr id="9" name="Rettangolo 8"/>
          <p:cNvSpPr/>
          <p:nvPr/>
        </p:nvSpPr>
        <p:spPr>
          <a:xfrm rot="21178101">
            <a:off x="5868144" y="6167335"/>
            <a:ext cx="26642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REGION: NIZZA</a:t>
            </a:r>
          </a:p>
        </p:txBody>
      </p:sp>
    </p:spTree>
    <p:extLst>
      <p:ext uri="{BB962C8B-B14F-4D97-AF65-F5344CB8AC3E}">
        <p14:creationId xmlns:p14="http://schemas.microsoft.com/office/powerpoint/2010/main" val="254985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5000">
        <p14:vortex dir="r"/>
        <p:sndAc>
          <p:stSnd>
            <p:snd r:embed="rId3" name="chimes.wav"/>
          </p:stSnd>
        </p:sndAc>
      </p:transition>
    </mc:Choice>
    <mc:Fallback xmlns="">
      <p:transition spd="slow" advClick="0" advTm="15000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0"/>
                            </p:stCondLst>
                            <p:childTnLst>
                              <p:par>
                                <p:cTn id="6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000"/>
                            </p:stCondLst>
                            <p:childTnLst>
                              <p:par>
                                <p:cTn id="6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000"/>
                            </p:stCondLst>
                            <p:childTnLst>
                              <p:par>
                                <p:cTn id="7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3000"/>
                            </p:stCondLst>
                            <p:childTnLst>
                              <p:par>
                                <p:cTn id="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-60000">
            <a:off x="879809" y="1498696"/>
            <a:ext cx="3063240" cy="574720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INGR</a:t>
            </a:r>
            <a:r>
              <a:rPr lang="it-IT" sz="3600" dirty="0" smtClean="0">
                <a:solidFill>
                  <a:srgbClr val="FF0000"/>
                </a:solidFill>
              </a:rPr>
              <a:t>é</a:t>
            </a:r>
            <a:r>
              <a:rPr lang="it-IT" dirty="0" smtClean="0">
                <a:solidFill>
                  <a:srgbClr val="FF0000"/>
                </a:solidFill>
              </a:rPr>
              <a:t>DIENTS: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9" name="Segnaposto immagine 8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52" r="30752"/>
          <a:stretch>
            <a:fillRect/>
          </a:stretch>
        </p:blipFill>
        <p:spPr>
          <a:xfrm>
            <a:off x="4788024" y="1731834"/>
            <a:ext cx="3494834" cy="4572000"/>
          </a:xfrm>
        </p:spPr>
      </p:pic>
      <p:sp>
        <p:nvSpPr>
          <p:cNvPr id="3" name="Segnaposto testo 2"/>
          <p:cNvSpPr>
            <a:spLocks noGrp="1"/>
          </p:cNvSpPr>
          <p:nvPr>
            <p:ph type="body" sz="half" idx="2"/>
          </p:nvPr>
        </p:nvSpPr>
        <p:spPr>
          <a:xfrm rot="-60000">
            <a:off x="1144273" y="2349742"/>
            <a:ext cx="3044952" cy="3743846"/>
          </a:xfrm>
        </p:spPr>
        <p:txBody>
          <a:bodyPr>
            <a:normAutofit/>
          </a:bodyPr>
          <a:lstStyle/>
          <a:p>
            <a:pPr algn="just"/>
            <a:r>
              <a:rPr lang="it-IT" dirty="0" smtClean="0">
                <a:solidFill>
                  <a:srgbClr val="FF0000"/>
                </a:solidFill>
              </a:rPr>
              <a:t>Fromage Beaufort;</a:t>
            </a:r>
          </a:p>
          <a:p>
            <a:pPr algn="just"/>
            <a:r>
              <a:rPr lang="it-IT" dirty="0" smtClean="0">
                <a:solidFill>
                  <a:srgbClr val="FF0000"/>
                </a:solidFill>
              </a:rPr>
              <a:t>Fromage Comté;</a:t>
            </a:r>
          </a:p>
          <a:p>
            <a:pPr algn="just"/>
            <a:r>
              <a:rPr lang="it-IT" dirty="0" smtClean="0">
                <a:solidFill>
                  <a:srgbClr val="FF0000"/>
                </a:solidFill>
              </a:rPr>
              <a:t>Tomme de Savoie;</a:t>
            </a:r>
          </a:p>
          <a:p>
            <a:pPr algn="just"/>
            <a:r>
              <a:rPr lang="it-IT" dirty="0" smtClean="0">
                <a:solidFill>
                  <a:srgbClr val="FF0000"/>
                </a:solidFill>
              </a:rPr>
              <a:t>Gousse d’ail;</a:t>
            </a:r>
          </a:p>
          <a:p>
            <a:pPr algn="just"/>
            <a:r>
              <a:rPr lang="it-IT" dirty="0" smtClean="0">
                <a:solidFill>
                  <a:srgbClr val="FF0000"/>
                </a:solidFill>
              </a:rPr>
              <a:t>Vin blanc;</a:t>
            </a:r>
          </a:p>
          <a:p>
            <a:pPr algn="just"/>
            <a:r>
              <a:rPr lang="it-IT" dirty="0" smtClean="0">
                <a:solidFill>
                  <a:srgbClr val="FF0000"/>
                </a:solidFill>
              </a:rPr>
              <a:t>Amidon de mais;</a:t>
            </a:r>
          </a:p>
          <a:p>
            <a:pPr algn="just"/>
            <a:r>
              <a:rPr lang="it-IT" dirty="0" smtClean="0">
                <a:solidFill>
                  <a:srgbClr val="FF0000"/>
                </a:solidFill>
              </a:rPr>
              <a:t>Pain rassis;</a:t>
            </a:r>
          </a:p>
          <a:p>
            <a:pPr algn="just"/>
            <a:r>
              <a:rPr lang="it-IT" dirty="0" smtClean="0">
                <a:solidFill>
                  <a:srgbClr val="FF0000"/>
                </a:solidFill>
              </a:rPr>
              <a:t>Kirsch;</a:t>
            </a:r>
          </a:p>
          <a:p>
            <a:pPr algn="just"/>
            <a:r>
              <a:rPr lang="it-IT" dirty="0" smtClean="0">
                <a:solidFill>
                  <a:srgbClr val="FF0000"/>
                </a:solidFill>
              </a:rPr>
              <a:t>Noix de muscade;</a:t>
            </a:r>
          </a:p>
          <a:p>
            <a:pPr algn="just"/>
            <a:r>
              <a:rPr lang="it-IT" dirty="0" smtClean="0">
                <a:solidFill>
                  <a:srgbClr val="FF0000"/>
                </a:solidFill>
              </a:rPr>
              <a:t>Sel;</a:t>
            </a:r>
          </a:p>
          <a:p>
            <a:pPr algn="just"/>
            <a:r>
              <a:rPr lang="it-IT" dirty="0" smtClean="0">
                <a:solidFill>
                  <a:srgbClr val="FF0000"/>
                </a:solidFill>
              </a:rPr>
              <a:t>Poivre blanc.</a:t>
            </a:r>
          </a:p>
          <a:p>
            <a:pPr algn="just"/>
            <a:endParaRPr lang="it-IT" dirty="0" smtClean="0">
              <a:solidFill>
                <a:srgbClr val="FF0000"/>
              </a:solidFill>
            </a:endParaRPr>
          </a:p>
          <a:p>
            <a:pPr algn="just"/>
            <a:endParaRPr lang="it-IT" dirty="0" smtClean="0">
              <a:solidFill>
                <a:srgbClr val="FF0000"/>
              </a:solidFill>
            </a:endParaRPr>
          </a:p>
          <a:p>
            <a:pPr algn="just"/>
            <a:endParaRPr lang="it-IT" dirty="0" smtClean="0">
              <a:solidFill>
                <a:srgbClr val="FF0000"/>
              </a:solidFill>
            </a:endParaRPr>
          </a:p>
          <a:p>
            <a:pPr algn="just"/>
            <a:endParaRPr lang="it-IT" dirty="0" smtClean="0">
              <a:solidFill>
                <a:srgbClr val="FF0000"/>
              </a:solidFill>
            </a:endParaRPr>
          </a:p>
          <a:p>
            <a:pPr algn="just"/>
            <a:endParaRPr lang="it-IT" dirty="0" smtClean="0">
              <a:solidFill>
                <a:srgbClr val="FF0000"/>
              </a:solidFill>
            </a:endParaRPr>
          </a:p>
          <a:p>
            <a:pPr algn="just"/>
            <a:endParaRPr lang="it-IT" dirty="0" smtClean="0">
              <a:solidFill>
                <a:srgbClr val="FF0000"/>
              </a:solidFill>
            </a:endParaRPr>
          </a:p>
          <a:p>
            <a:pPr algn="just"/>
            <a:endParaRPr lang="it-IT" dirty="0" smtClean="0">
              <a:solidFill>
                <a:srgbClr val="FF0000"/>
              </a:solidFill>
            </a:endParaRPr>
          </a:p>
          <a:p>
            <a:pPr algn="just"/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75028" y="548680"/>
            <a:ext cx="7176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LA FONDUE SAVOYARDE</a:t>
            </a:r>
            <a:endParaRPr lang="it-IT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2" name="Rettangolo 11"/>
          <p:cNvSpPr/>
          <p:nvPr/>
        </p:nvSpPr>
        <p:spPr>
          <a:xfrm rot="21388977">
            <a:off x="5948633" y="6396251"/>
            <a:ext cx="30243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REGION: </a:t>
            </a:r>
            <a:r>
              <a:rPr lang="it-IT" dirty="0" smtClean="0"/>
              <a:t>SAVOIE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6275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0">
        <p14:flip dir="r"/>
        <p:sndAc>
          <p:stSnd>
            <p:snd r:embed="rId3" name="chimes.wav"/>
          </p:stSnd>
        </p:sndAc>
      </p:transition>
    </mc:Choice>
    <mc:Fallback xmlns="">
      <p:transition spd="slow" advTm="10000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1" grpId="0"/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Adiacente">
  <a:themeElements>
    <a:clrScheme name="Città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iacent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ewsPrint">
  <a:themeElements>
    <a:clrScheme name="Carta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Equinozi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Puntina da disegno">
  <a:themeElements>
    <a:clrScheme name="Puntina da disegno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ntina da disegno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ntina da disegn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</TotalTime>
  <Words>121</Words>
  <Application>Microsoft Office PowerPoint</Application>
  <PresentationFormat>Presentazione su schermo (4:3)</PresentationFormat>
  <Paragraphs>59</Paragraphs>
  <Slides>5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Titoli diapositive</vt:lpstr>
      </vt:variant>
      <vt:variant>
        <vt:i4>5</vt:i4>
      </vt:variant>
    </vt:vector>
  </HeadingPairs>
  <TitlesOfParts>
    <vt:vector size="10" baseType="lpstr">
      <vt:lpstr>Adiacente</vt:lpstr>
      <vt:lpstr>Austin</vt:lpstr>
      <vt:lpstr>NewsPrint</vt:lpstr>
      <vt:lpstr>Equinozio</vt:lpstr>
      <vt:lpstr>Puntina da disegno</vt:lpstr>
      <vt:lpstr>.</vt:lpstr>
      <vt:lpstr>                                             pâte brisée lardons  beurre oeufs crème fraîche lait sel et poivre muscade </vt:lpstr>
      <vt:lpstr>Rouget; congre  en tranches; petits crabes; rascasse; baudroie grondin rouge Saint-Pierre tomates, coupées  oignons en tranche gousses d’ail, haché huile  d’olive bouquet d’herbes: aneth, laurier, persil, pelure d’orange sel, poivre safran.</vt:lpstr>
      <vt:lpstr>INGRéDIENTS:</vt:lpstr>
      <vt:lpstr>INGRéDIENTS: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creator>SAMUELA</dc:creator>
  <cp:lastModifiedBy>SAMUELA</cp:lastModifiedBy>
  <cp:revision>20</cp:revision>
  <dcterms:created xsi:type="dcterms:W3CDTF">2016-04-27T14:17:30Z</dcterms:created>
  <dcterms:modified xsi:type="dcterms:W3CDTF">2016-04-29T21:42:12Z</dcterms:modified>
</cp:coreProperties>
</file>