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12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0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21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01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6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45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38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97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43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04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50E88-5981-4CC3-9FAC-24EF27F5A1BC}" type="datetimeFigureOut">
              <a:rPr lang="it-IT" smtClean="0"/>
              <a:t>25/05/2016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0C858-54FC-4609-B608-24E0FE690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552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LA FRANCE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32614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rgbClr val="FFFF00"/>
                </a:solidFill>
              </a:rPr>
              <a:t>La France </a:t>
            </a:r>
            <a:r>
              <a:rPr lang="it-IT" sz="4400" dirty="0" err="1">
                <a:solidFill>
                  <a:srgbClr val="FFFF00"/>
                </a:solidFill>
              </a:rPr>
              <a:t>physique</a:t>
            </a:r>
            <a:endParaRPr lang="it-IT" sz="4400" dirty="0">
              <a:solidFill>
                <a:srgbClr val="FFFF00"/>
              </a:solidFill>
            </a:endParaRPr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5" b="14525"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3568" y="5373216"/>
            <a:ext cx="7416824" cy="1080120"/>
          </a:xfrm>
        </p:spPr>
        <p:txBody>
          <a:bodyPr>
            <a:noAutofit/>
          </a:bodyPr>
          <a:lstStyle/>
          <a:p>
            <a:pPr algn="ctr"/>
            <a:r>
              <a:rPr lang="it-IT" sz="1800" dirty="0" smtClean="0"/>
              <a:t>La France a la forme d’ un </a:t>
            </a:r>
            <a:r>
              <a:rPr lang="it-IT" sz="1800" dirty="0" err="1" smtClean="0"/>
              <a:t>exagone</a:t>
            </a:r>
            <a:r>
              <a:rPr lang="it-IT" sz="1800" dirty="0" smtClean="0"/>
              <a:t>. Elle est </a:t>
            </a:r>
            <a:r>
              <a:rPr lang="it-IT" sz="1800" dirty="0" err="1" smtClean="0"/>
              <a:t>baignée</a:t>
            </a:r>
            <a:r>
              <a:rPr lang="it-IT" sz="1800" dirty="0" smtClean="0"/>
              <a:t> par la </a:t>
            </a:r>
            <a:r>
              <a:rPr lang="it-IT" sz="1800" dirty="0" err="1" smtClean="0"/>
              <a:t>Mer</a:t>
            </a:r>
            <a:r>
              <a:rPr lang="it-IT" sz="1800" dirty="0" smtClean="0"/>
              <a:t> </a:t>
            </a:r>
            <a:r>
              <a:rPr lang="it-IT" sz="1800" dirty="0" err="1" smtClean="0"/>
              <a:t>Mediterranée</a:t>
            </a:r>
            <a:r>
              <a:rPr lang="it-IT" sz="1800" dirty="0" smtClean="0"/>
              <a:t>, l’ </a:t>
            </a:r>
            <a:r>
              <a:rPr lang="it-IT" sz="1800" dirty="0" err="1" smtClean="0"/>
              <a:t>Océan</a:t>
            </a:r>
            <a:r>
              <a:rPr lang="it-IT" sz="1800" dirty="0" smtClean="0"/>
              <a:t> Atlantique, la Manche.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montagnes</a:t>
            </a:r>
            <a:r>
              <a:rPr lang="it-IT" sz="1800" dirty="0" smtClean="0"/>
              <a:t> </a:t>
            </a:r>
            <a:r>
              <a:rPr lang="it-IT" sz="1800" dirty="0" err="1" smtClean="0"/>
              <a:t>sont</a:t>
            </a:r>
            <a:r>
              <a:rPr lang="it-IT" sz="1800" dirty="0" smtClean="0"/>
              <a:t>: </a:t>
            </a:r>
            <a:r>
              <a:rPr lang="it-IT" sz="1800" dirty="0" err="1" smtClean="0"/>
              <a:t>les</a:t>
            </a:r>
            <a:r>
              <a:rPr lang="it-IT" sz="1800" dirty="0" smtClean="0"/>
              <a:t> Alpes,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Pyrenées</a:t>
            </a:r>
            <a:r>
              <a:rPr lang="it-IT" sz="1800" dirty="0" smtClean="0"/>
              <a:t>, le </a:t>
            </a:r>
            <a:r>
              <a:rPr lang="it-IT" sz="1800" dirty="0" err="1" smtClean="0"/>
              <a:t>Jura</a:t>
            </a:r>
            <a:r>
              <a:rPr lang="it-IT" sz="1800" dirty="0" smtClean="0"/>
              <a:t>, le </a:t>
            </a:r>
            <a:r>
              <a:rPr lang="it-IT" sz="1800" dirty="0" err="1" smtClean="0"/>
              <a:t>Massif</a:t>
            </a:r>
            <a:r>
              <a:rPr lang="it-IT" sz="1800" dirty="0" smtClean="0"/>
              <a:t> Central,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Vosges</a:t>
            </a:r>
            <a:r>
              <a:rPr lang="it-IT" sz="1800" dirty="0" smtClean="0"/>
              <a:t>,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Ardennes</a:t>
            </a:r>
            <a:r>
              <a:rPr lang="it-IT" sz="1800" dirty="0" smtClean="0"/>
              <a:t>, </a:t>
            </a:r>
            <a:r>
              <a:rPr lang="it-IT" sz="1800" dirty="0" err="1" smtClean="0"/>
              <a:t>etc</a:t>
            </a:r>
            <a:r>
              <a:rPr lang="it-IT" sz="1800" dirty="0" smtClean="0"/>
              <a:t>…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47402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10000">
        <p14:honeycomb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3688" y="4797152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rgbClr val="FFFF00"/>
                </a:solidFill>
              </a:rPr>
              <a:t>La Quiche </a:t>
            </a:r>
            <a:r>
              <a:rPr lang="it-IT" sz="4400" dirty="0" err="1">
                <a:solidFill>
                  <a:srgbClr val="FFFF00"/>
                </a:solidFill>
              </a:rPr>
              <a:t>Lorraine</a:t>
            </a:r>
            <a:endParaRPr lang="it-IT" sz="4400" dirty="0">
              <a:solidFill>
                <a:srgbClr val="FFFF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344816" cy="1085998"/>
          </a:xfrm>
        </p:spPr>
        <p:txBody>
          <a:bodyPr>
            <a:noAutofit/>
          </a:bodyPr>
          <a:lstStyle/>
          <a:p>
            <a:pPr algn="ctr"/>
            <a:r>
              <a:rPr lang="it-IT" sz="1800" dirty="0" smtClean="0"/>
              <a:t>La Quiche </a:t>
            </a:r>
            <a:r>
              <a:rPr lang="it-IT" sz="1800" dirty="0" err="1" smtClean="0"/>
              <a:t>Lorraine</a:t>
            </a:r>
            <a:r>
              <a:rPr lang="it-IT" sz="1800" dirty="0" smtClean="0"/>
              <a:t> est un </a:t>
            </a:r>
            <a:r>
              <a:rPr lang="it-IT" sz="1800" dirty="0" err="1" smtClean="0"/>
              <a:t>plat</a:t>
            </a:r>
            <a:r>
              <a:rPr lang="it-IT" sz="1800" dirty="0" smtClean="0"/>
              <a:t> </a:t>
            </a:r>
            <a:r>
              <a:rPr lang="it-IT" sz="1800" dirty="0" err="1" smtClean="0"/>
              <a:t>tipique</a:t>
            </a:r>
            <a:r>
              <a:rPr lang="it-IT" sz="1800" dirty="0" smtClean="0"/>
              <a:t> de la </a:t>
            </a:r>
            <a:r>
              <a:rPr lang="it-IT" sz="1800" dirty="0" err="1" smtClean="0"/>
              <a:t>cuisine</a:t>
            </a:r>
            <a:r>
              <a:rPr lang="it-IT" sz="1800" dirty="0" smtClean="0"/>
              <a:t> </a:t>
            </a:r>
            <a:r>
              <a:rPr lang="it-IT" sz="1800" dirty="0" err="1" smtClean="0"/>
              <a:t>française</a:t>
            </a:r>
            <a:r>
              <a:rPr lang="it-IT" sz="1800" dirty="0" smtClean="0"/>
              <a:t>.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ingrédients</a:t>
            </a:r>
            <a:r>
              <a:rPr lang="it-IT" sz="1800" dirty="0" smtClean="0"/>
              <a:t> </a:t>
            </a:r>
            <a:r>
              <a:rPr lang="it-IT" sz="1800" dirty="0" err="1" smtClean="0"/>
              <a:t>sont</a:t>
            </a:r>
            <a:r>
              <a:rPr lang="it-IT" sz="1800" dirty="0" smtClean="0"/>
              <a:t>: </a:t>
            </a:r>
            <a:r>
              <a:rPr lang="en-US" sz="1800" dirty="0" err="1" smtClean="0"/>
              <a:t>p</a:t>
            </a:r>
            <a:r>
              <a:rPr lang="en-US" sz="1800" dirty="0" err="1" smtClean="0">
                <a:ea typeface="Calibri"/>
              </a:rPr>
              <a:t>âte</a:t>
            </a:r>
            <a:r>
              <a:rPr lang="en-US" sz="1800" dirty="0" smtClean="0">
                <a:ea typeface="Calibri"/>
              </a:rPr>
              <a:t> </a:t>
            </a:r>
            <a:r>
              <a:rPr lang="en-US" sz="1800" dirty="0" err="1" smtClean="0">
                <a:ea typeface="Calibri"/>
              </a:rPr>
              <a:t>brisée</a:t>
            </a:r>
            <a:r>
              <a:rPr lang="en-US" sz="1800" dirty="0" smtClean="0">
                <a:ea typeface="Calibri"/>
              </a:rPr>
              <a:t>; lard </a:t>
            </a:r>
            <a:r>
              <a:rPr lang="en-US" sz="1800" dirty="0" err="1" smtClean="0">
                <a:ea typeface="Calibri"/>
              </a:rPr>
              <a:t>fumé</a:t>
            </a:r>
            <a:r>
              <a:rPr lang="en-US" sz="1800" dirty="0" smtClean="0">
                <a:ea typeface="Calibri"/>
              </a:rPr>
              <a:t>, </a:t>
            </a:r>
            <a:r>
              <a:rPr lang="en-US" sz="1800" dirty="0" err="1" smtClean="0">
                <a:ea typeface="Calibri"/>
              </a:rPr>
              <a:t>en</a:t>
            </a:r>
            <a:r>
              <a:rPr lang="en-US" sz="1800" dirty="0" smtClean="0">
                <a:ea typeface="Calibri"/>
              </a:rPr>
              <a:t> cube; </a:t>
            </a:r>
            <a:r>
              <a:rPr lang="en-US" sz="1800" dirty="0" err="1" smtClean="0">
                <a:ea typeface="Calibri"/>
              </a:rPr>
              <a:t>oeufs</a:t>
            </a:r>
            <a:r>
              <a:rPr lang="en-US" sz="1800" dirty="0" smtClean="0">
                <a:ea typeface="Calibri"/>
              </a:rPr>
              <a:t>; crème </a:t>
            </a:r>
            <a:r>
              <a:rPr lang="en-US" sz="1800" dirty="0" err="1" smtClean="0">
                <a:ea typeface="Calibri"/>
              </a:rPr>
              <a:t>fraîche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 smtClean="0">
                <a:ea typeface="Calibri"/>
              </a:rPr>
              <a:t>beurre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 smtClean="0">
                <a:ea typeface="Calibri"/>
              </a:rPr>
              <a:t>sel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>
                <a:ea typeface="Calibri"/>
              </a:rPr>
              <a:t>pincée</a:t>
            </a:r>
            <a:r>
              <a:rPr lang="en-US" sz="1800" dirty="0">
                <a:ea typeface="Calibri"/>
              </a:rPr>
              <a:t> </a:t>
            </a:r>
            <a:r>
              <a:rPr lang="en-US" sz="1800" dirty="0" err="1" smtClean="0">
                <a:ea typeface="Calibri"/>
              </a:rPr>
              <a:t>poivre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>
                <a:ea typeface="Calibri"/>
              </a:rPr>
              <a:t>pincée</a:t>
            </a:r>
            <a:r>
              <a:rPr lang="en-US" sz="1800" dirty="0">
                <a:ea typeface="Calibri"/>
              </a:rPr>
              <a:t> </a:t>
            </a:r>
            <a:r>
              <a:rPr lang="en-US" sz="1800" dirty="0" err="1">
                <a:ea typeface="Calibri"/>
              </a:rPr>
              <a:t>noix</a:t>
            </a:r>
            <a:r>
              <a:rPr lang="en-US" sz="1800" dirty="0">
                <a:ea typeface="Calibri"/>
              </a:rPr>
              <a:t> de </a:t>
            </a:r>
            <a:r>
              <a:rPr lang="en-US" sz="1800" dirty="0" err="1" smtClean="0">
                <a:ea typeface="Calibri"/>
              </a:rPr>
              <a:t>muscade</a:t>
            </a:r>
            <a:r>
              <a:rPr lang="en-US" sz="1800" dirty="0" smtClean="0">
                <a:ea typeface="Calibri"/>
              </a:rPr>
              <a:t>. La region </a:t>
            </a:r>
            <a:r>
              <a:rPr lang="en-US" sz="1800" dirty="0" err="1" smtClean="0">
                <a:ea typeface="Calibri"/>
              </a:rPr>
              <a:t>est</a:t>
            </a:r>
            <a:r>
              <a:rPr lang="en-US" sz="1800" dirty="0" smtClean="0">
                <a:ea typeface="Calibri"/>
              </a:rPr>
              <a:t>: la Lorraine</a:t>
            </a:r>
            <a:r>
              <a:rPr lang="en-US" sz="1600" dirty="0">
                <a:latin typeface="Arial"/>
                <a:ea typeface="Calibri"/>
              </a:rPr>
              <a:t/>
            </a:r>
            <a:br>
              <a:rPr lang="en-US" sz="1600" dirty="0">
                <a:latin typeface="Arial"/>
                <a:ea typeface="Calibri"/>
              </a:rPr>
            </a:br>
            <a:endParaRPr lang="it-IT" sz="1600" dirty="0"/>
          </a:p>
        </p:txBody>
      </p:sp>
      <p:pic>
        <p:nvPicPr>
          <p:cNvPr id="1026" name="Picture 2" descr="D:\Desktop\francese\quiche-lorraine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0" r="1742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584848"/>
      </p:ext>
    </p:extLst>
  </p:cSld>
  <p:clrMapOvr>
    <a:masterClrMapping/>
  </p:clrMapOvr>
  <p:transition spd="slow" advClick="0" advTm="10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rgbClr val="FFFF00"/>
                </a:solidFill>
              </a:rPr>
              <a:t>La Ratatouille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99592" y="5367338"/>
            <a:ext cx="7344816" cy="1085998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800" dirty="0" smtClean="0"/>
              <a:t>La Ratatouille </a:t>
            </a:r>
            <a:r>
              <a:rPr lang="it-IT" sz="1800" dirty="0" err="1" smtClean="0"/>
              <a:t>fait</a:t>
            </a:r>
            <a:r>
              <a:rPr lang="it-IT" sz="1800" dirty="0"/>
              <a:t> </a:t>
            </a:r>
            <a:r>
              <a:rPr lang="it-IT" sz="1800" dirty="0" err="1" smtClean="0"/>
              <a:t>toujours</a:t>
            </a:r>
            <a:r>
              <a:rPr lang="it-IT" sz="1800" dirty="0" smtClean="0"/>
              <a:t> </a:t>
            </a:r>
            <a:r>
              <a:rPr lang="it-IT" sz="1800" dirty="0" err="1" smtClean="0"/>
              <a:t>partie</a:t>
            </a:r>
            <a:r>
              <a:rPr lang="it-IT" sz="1800" dirty="0" smtClean="0"/>
              <a:t> de la </a:t>
            </a:r>
            <a:r>
              <a:rPr lang="it-IT" sz="1800" dirty="0" err="1" smtClean="0"/>
              <a:t>cuisine</a:t>
            </a:r>
            <a:r>
              <a:rPr lang="it-IT" sz="1800" dirty="0"/>
              <a:t> </a:t>
            </a:r>
            <a:r>
              <a:rPr lang="it-IT" sz="1800" dirty="0" err="1" smtClean="0"/>
              <a:t>françcaise</a:t>
            </a:r>
            <a:r>
              <a:rPr lang="it-IT" sz="1800" dirty="0" smtClean="0"/>
              <a:t>.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ingrédients</a:t>
            </a:r>
            <a:r>
              <a:rPr lang="it-IT" sz="1800" dirty="0" smtClean="0"/>
              <a:t> </a:t>
            </a:r>
            <a:r>
              <a:rPr lang="it-IT" sz="1800" dirty="0" err="1" smtClean="0"/>
              <a:t>sont</a:t>
            </a:r>
            <a:r>
              <a:rPr lang="it-IT" sz="1800" dirty="0" smtClean="0"/>
              <a:t>: </a:t>
            </a:r>
            <a:r>
              <a:rPr lang="en-US" sz="1800" dirty="0" err="1" smtClean="0">
                <a:ea typeface="Calibri"/>
              </a:rPr>
              <a:t>aubergine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 smtClean="0">
                <a:ea typeface="Calibri"/>
              </a:rPr>
              <a:t>courgette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>
                <a:ea typeface="Calibri"/>
              </a:rPr>
              <a:t>huile</a:t>
            </a:r>
            <a:r>
              <a:rPr lang="en-US" sz="1800" dirty="0">
                <a:ea typeface="Calibri"/>
              </a:rPr>
              <a:t> </a:t>
            </a:r>
            <a:r>
              <a:rPr lang="en-US" sz="1800" dirty="0" err="1" smtClean="0">
                <a:ea typeface="Calibri"/>
              </a:rPr>
              <a:t>d'olive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 smtClean="0">
                <a:ea typeface="Calibri"/>
              </a:rPr>
              <a:t>oignons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 err="1">
                <a:ea typeface="Calibri"/>
              </a:rPr>
              <a:t>gousses</a:t>
            </a:r>
            <a:r>
              <a:rPr lang="en-US" sz="1800" dirty="0">
                <a:ea typeface="Calibri"/>
              </a:rPr>
              <a:t> </a:t>
            </a:r>
            <a:r>
              <a:rPr lang="en-US" sz="1800" dirty="0" smtClean="0">
                <a:ea typeface="Calibri"/>
              </a:rPr>
              <a:t>ail; </a:t>
            </a:r>
            <a:r>
              <a:rPr lang="en-US" sz="1800" dirty="0" err="1">
                <a:ea typeface="Calibri"/>
              </a:rPr>
              <a:t>tomates</a:t>
            </a:r>
            <a:r>
              <a:rPr lang="en-US" sz="1800" dirty="0">
                <a:ea typeface="Calibri"/>
              </a:rPr>
              <a:t>, </a:t>
            </a:r>
            <a:r>
              <a:rPr lang="en-US" sz="1800" dirty="0" err="1">
                <a:ea typeface="Calibri"/>
              </a:rPr>
              <a:t>mûres</a:t>
            </a:r>
            <a:r>
              <a:rPr lang="en-US" sz="1800" dirty="0">
                <a:ea typeface="Calibri"/>
              </a:rPr>
              <a:t> et </a:t>
            </a:r>
            <a:r>
              <a:rPr lang="en-US" sz="1800" dirty="0" err="1">
                <a:ea typeface="Calibri"/>
              </a:rPr>
              <a:t>fermes</a:t>
            </a:r>
            <a:r>
              <a:rPr lang="en-US" sz="1800" dirty="0">
                <a:ea typeface="Calibri"/>
              </a:rPr>
              <a:t> </a:t>
            </a:r>
            <a:r>
              <a:rPr lang="en-US" sz="1800" dirty="0" smtClean="0">
                <a:ea typeface="Calibri"/>
              </a:rPr>
              <a:t>; </a:t>
            </a:r>
            <a:r>
              <a:rPr lang="en-US" sz="1800" dirty="0">
                <a:ea typeface="Calibri"/>
                <a:cs typeface="Times New Roman"/>
              </a:rPr>
              <a:t>à s. </a:t>
            </a:r>
            <a:r>
              <a:rPr lang="en-US" sz="1800" dirty="0" err="1" smtClean="0">
                <a:ea typeface="Calibri"/>
                <a:cs typeface="Times New Roman"/>
              </a:rPr>
              <a:t>persil</a:t>
            </a:r>
            <a:r>
              <a:rPr lang="en-US" sz="1800" dirty="0" smtClean="0">
                <a:ea typeface="Calibri"/>
                <a:cs typeface="Times New Roman"/>
              </a:rPr>
              <a:t>; </a:t>
            </a:r>
            <a:r>
              <a:rPr lang="en-US" sz="1800" dirty="0" err="1" smtClean="0">
                <a:ea typeface="Calibri"/>
                <a:cs typeface="Times New Roman"/>
              </a:rPr>
              <a:t>sel</a:t>
            </a:r>
            <a:r>
              <a:rPr lang="en-US" sz="1800" dirty="0" smtClean="0">
                <a:ea typeface="Calibri"/>
                <a:cs typeface="Times New Roman"/>
              </a:rPr>
              <a:t> </a:t>
            </a:r>
            <a:r>
              <a:rPr lang="en-US" sz="1800" dirty="0">
                <a:ea typeface="Calibri"/>
                <a:cs typeface="Times New Roman"/>
              </a:rPr>
              <a:t>et </a:t>
            </a:r>
            <a:r>
              <a:rPr lang="en-US" sz="1800" dirty="0" err="1" smtClean="0">
                <a:ea typeface="Calibri"/>
                <a:cs typeface="Times New Roman"/>
              </a:rPr>
              <a:t>poivre</a:t>
            </a:r>
            <a:r>
              <a:rPr lang="en-US" sz="1800" dirty="0" smtClean="0">
                <a:ea typeface="Calibri"/>
                <a:cs typeface="Times New Roman"/>
              </a:rPr>
              <a:t>.</a:t>
            </a:r>
            <a:endParaRPr lang="it-IT" sz="1800" dirty="0"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Arial"/>
                <a:ea typeface="Calibri"/>
              </a:rPr>
              <a:t/>
            </a:r>
            <a:br>
              <a:rPr lang="en-US" sz="1800" dirty="0">
                <a:latin typeface="Arial"/>
                <a:ea typeface="Calibri"/>
              </a:rPr>
            </a:br>
            <a:endParaRPr lang="fr-FR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endParaRPr lang="fr-FR" sz="1800" dirty="0">
              <a:solidFill>
                <a:srgbClr val="000000"/>
              </a:solidFill>
            </a:endParaRPr>
          </a:p>
          <a:p>
            <a:endParaRPr lang="it-IT" sz="1800" dirty="0"/>
          </a:p>
        </p:txBody>
      </p:sp>
      <p:pic>
        <p:nvPicPr>
          <p:cNvPr id="2050" name="Picture 2" descr="D:\Desktop\francese\ratatouille-origwm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35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400" dirty="0">
                <a:solidFill>
                  <a:srgbClr val="FFFF00"/>
                </a:solidFill>
              </a:rPr>
              <a:t>La Bouillabaisse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23528" y="5367338"/>
            <a:ext cx="8424936" cy="1302022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it-IT" sz="7200" dirty="0"/>
              <a:t>La bouillabaisse cela est </a:t>
            </a:r>
            <a:r>
              <a:rPr lang="it-IT" sz="7200" dirty="0" err="1"/>
              <a:t>aussi</a:t>
            </a:r>
            <a:r>
              <a:rPr lang="it-IT" sz="7200" dirty="0"/>
              <a:t> un </a:t>
            </a:r>
            <a:r>
              <a:rPr lang="it-IT" sz="7200" dirty="0" err="1"/>
              <a:t>plat</a:t>
            </a:r>
            <a:r>
              <a:rPr lang="it-IT" sz="7200" dirty="0"/>
              <a:t> de la </a:t>
            </a:r>
            <a:r>
              <a:rPr lang="it-IT" sz="7200" dirty="0" err="1"/>
              <a:t>cuisine</a:t>
            </a:r>
            <a:r>
              <a:rPr lang="it-IT" sz="7200" dirty="0"/>
              <a:t> </a:t>
            </a:r>
            <a:r>
              <a:rPr lang="it-IT" sz="7200" dirty="0" err="1"/>
              <a:t>française</a:t>
            </a:r>
            <a:r>
              <a:rPr lang="it-IT" sz="7200" dirty="0"/>
              <a:t>. </a:t>
            </a:r>
            <a:r>
              <a:rPr lang="it-IT" sz="7200" dirty="0" err="1"/>
              <a:t>Les</a:t>
            </a:r>
            <a:r>
              <a:rPr lang="it-IT" sz="7200" dirty="0"/>
              <a:t> </a:t>
            </a:r>
            <a:r>
              <a:rPr lang="it-IT" sz="7200" dirty="0" err="1"/>
              <a:t>ingrédients</a:t>
            </a:r>
            <a:r>
              <a:rPr lang="it-IT" sz="7200" dirty="0"/>
              <a:t> </a:t>
            </a:r>
            <a:r>
              <a:rPr lang="it-IT" sz="7200" dirty="0" err="1"/>
              <a:t>sont</a:t>
            </a:r>
            <a:r>
              <a:rPr lang="it-IT" sz="7200" dirty="0"/>
              <a:t>: </a:t>
            </a:r>
            <a:r>
              <a:rPr lang="en-US" sz="7200" dirty="0" err="1"/>
              <a:t>rouget</a:t>
            </a:r>
            <a:r>
              <a:rPr lang="en-US" sz="7200" dirty="0"/>
              <a:t>; </a:t>
            </a:r>
            <a:r>
              <a:rPr lang="en-US" sz="7200" dirty="0" err="1"/>
              <a:t>congre</a:t>
            </a:r>
            <a:r>
              <a:rPr lang="en-US" sz="7200" dirty="0"/>
              <a:t>; </a:t>
            </a:r>
            <a:r>
              <a:rPr lang="en-US" sz="7200" dirty="0" err="1"/>
              <a:t>petits</a:t>
            </a:r>
            <a:r>
              <a:rPr lang="en-US" sz="7200" dirty="0"/>
              <a:t> </a:t>
            </a:r>
            <a:r>
              <a:rPr lang="en-US" sz="7200" dirty="0" err="1"/>
              <a:t>crabes</a:t>
            </a:r>
            <a:r>
              <a:rPr lang="en-US" sz="7200" dirty="0"/>
              <a:t>; </a:t>
            </a:r>
            <a:r>
              <a:rPr lang="en-US" sz="7200" dirty="0" err="1"/>
              <a:t>rascasse</a:t>
            </a:r>
            <a:r>
              <a:rPr lang="en-US" sz="7200" dirty="0"/>
              <a:t>; </a:t>
            </a:r>
            <a:r>
              <a:rPr lang="en-US" sz="7200" dirty="0" err="1"/>
              <a:t>baudroie</a:t>
            </a:r>
            <a:r>
              <a:rPr lang="en-US" sz="7200" dirty="0"/>
              <a:t>; </a:t>
            </a:r>
            <a:r>
              <a:rPr lang="en-US" sz="7200" dirty="0" err="1"/>
              <a:t>grondin</a:t>
            </a:r>
            <a:r>
              <a:rPr lang="en-US" sz="7200" dirty="0"/>
              <a:t> rouge; Saint-Pierre; </a:t>
            </a:r>
            <a:r>
              <a:rPr lang="en-US" sz="7200" dirty="0" err="1"/>
              <a:t>tomates</a:t>
            </a:r>
            <a:r>
              <a:rPr lang="en-US" sz="7200" dirty="0"/>
              <a:t>, </a:t>
            </a:r>
            <a:r>
              <a:rPr lang="en-US" sz="7200" dirty="0" err="1"/>
              <a:t>coupées</a:t>
            </a:r>
            <a:r>
              <a:rPr lang="en-US" sz="7200" dirty="0"/>
              <a:t> ; </a:t>
            </a:r>
            <a:r>
              <a:rPr lang="en-US" sz="7200" dirty="0" err="1"/>
              <a:t>oignons</a:t>
            </a:r>
            <a:r>
              <a:rPr lang="en-US" sz="7200" dirty="0"/>
              <a:t>, </a:t>
            </a:r>
            <a:r>
              <a:rPr lang="en-US" sz="7200" dirty="0" err="1"/>
              <a:t>en</a:t>
            </a:r>
            <a:r>
              <a:rPr lang="en-US" sz="7200" dirty="0"/>
              <a:t> tranche; </a:t>
            </a:r>
            <a:r>
              <a:rPr lang="en-US" sz="7200" dirty="0" err="1"/>
              <a:t>gousses</a:t>
            </a:r>
            <a:r>
              <a:rPr lang="en-US" sz="7200" dirty="0"/>
              <a:t> </a:t>
            </a:r>
            <a:r>
              <a:rPr lang="en-US" sz="7200" dirty="0" err="1"/>
              <a:t>d'ail</a:t>
            </a:r>
            <a:r>
              <a:rPr lang="en-US" sz="7200" dirty="0"/>
              <a:t>, </a:t>
            </a:r>
            <a:r>
              <a:rPr lang="en-US" sz="7200" dirty="0" err="1"/>
              <a:t>haché</a:t>
            </a:r>
            <a:r>
              <a:rPr lang="en-US" sz="7200" dirty="0"/>
              <a:t>;  à s. </a:t>
            </a:r>
            <a:r>
              <a:rPr lang="en-US" sz="7200" dirty="0" err="1"/>
              <a:t>concentré</a:t>
            </a:r>
            <a:r>
              <a:rPr lang="en-US" sz="7200" dirty="0"/>
              <a:t> de </a:t>
            </a:r>
            <a:r>
              <a:rPr lang="en-US" sz="7200" dirty="0" err="1"/>
              <a:t>tomate</a:t>
            </a:r>
            <a:r>
              <a:rPr lang="it-IT" sz="7200" dirty="0"/>
              <a:t>; </a:t>
            </a:r>
            <a:r>
              <a:rPr lang="en-US" sz="7200" dirty="0" err="1"/>
              <a:t>Huile</a:t>
            </a:r>
            <a:r>
              <a:rPr lang="en-US" sz="7200" dirty="0"/>
              <a:t> </a:t>
            </a:r>
            <a:r>
              <a:rPr lang="en-US" sz="7200" dirty="0" err="1"/>
              <a:t>d'olive</a:t>
            </a:r>
            <a:r>
              <a:rPr lang="en-US" sz="7200" dirty="0"/>
              <a:t>; Bouquet </a:t>
            </a:r>
            <a:r>
              <a:rPr lang="en-US" sz="7200" dirty="0" err="1"/>
              <a:t>d'herbes</a:t>
            </a:r>
            <a:r>
              <a:rPr lang="en-US" sz="7200" dirty="0"/>
              <a:t>: </a:t>
            </a:r>
            <a:r>
              <a:rPr lang="en-US" sz="7200" dirty="0" err="1"/>
              <a:t>aneth</a:t>
            </a:r>
            <a:r>
              <a:rPr lang="en-US" sz="7200" dirty="0"/>
              <a:t>; </a:t>
            </a:r>
            <a:r>
              <a:rPr lang="en-US" sz="7200" dirty="0" err="1"/>
              <a:t>laurier</a:t>
            </a:r>
            <a:r>
              <a:rPr lang="en-US" sz="7200" dirty="0"/>
              <a:t>; </a:t>
            </a:r>
            <a:r>
              <a:rPr lang="en-US" sz="7200" dirty="0" err="1"/>
              <a:t>persil</a:t>
            </a:r>
            <a:r>
              <a:rPr lang="en-US" sz="7200" dirty="0"/>
              <a:t>; </a:t>
            </a:r>
            <a:r>
              <a:rPr lang="en-US" sz="7200" dirty="0" err="1"/>
              <a:t>Pelure</a:t>
            </a:r>
            <a:r>
              <a:rPr lang="en-US" sz="7200" dirty="0"/>
              <a:t> </a:t>
            </a:r>
            <a:r>
              <a:rPr lang="en-US" sz="7200" dirty="0" err="1"/>
              <a:t>d'orange</a:t>
            </a:r>
            <a:r>
              <a:rPr lang="en-US" sz="7200" dirty="0"/>
              <a:t>; </a:t>
            </a:r>
            <a:r>
              <a:rPr lang="en-US" sz="7200" dirty="0" err="1"/>
              <a:t>Sel</a:t>
            </a:r>
            <a:r>
              <a:rPr lang="en-US" sz="7200" dirty="0"/>
              <a:t>, </a:t>
            </a:r>
            <a:r>
              <a:rPr lang="en-US" sz="7200" dirty="0" err="1"/>
              <a:t>poivre</a:t>
            </a:r>
            <a:r>
              <a:rPr lang="en-US" sz="7200" dirty="0"/>
              <a:t>;  à c. </a:t>
            </a:r>
            <a:r>
              <a:rPr lang="en-US" sz="7200" dirty="0" err="1"/>
              <a:t>safran</a:t>
            </a:r>
            <a:r>
              <a:rPr lang="en-US" sz="1600" dirty="0">
                <a:latin typeface="Arial"/>
                <a:ea typeface="Calibri"/>
              </a:rPr>
              <a:t/>
            </a:r>
            <a:br>
              <a:rPr lang="en-US" sz="1600" dirty="0">
                <a:latin typeface="Arial"/>
                <a:ea typeface="Calibri"/>
              </a:rPr>
            </a:br>
            <a:endParaRPr lang="it-IT" sz="1600" dirty="0">
              <a:latin typeface="Times New Roman"/>
              <a:ea typeface="Times New Roman"/>
            </a:endParaRPr>
          </a:p>
          <a:p>
            <a:pPr algn="ctr"/>
            <a:endParaRPr lang="it-IT" sz="1600" dirty="0"/>
          </a:p>
        </p:txBody>
      </p:sp>
      <p:pic>
        <p:nvPicPr>
          <p:cNvPr id="3074" name="Picture 2" descr="D:\Desktop\francese\bouillabaisse-mditerrane-2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2" r="5722"/>
          <a:stretch>
            <a:fillRect/>
          </a:stretch>
        </p:blipFill>
        <p:spPr bwMode="auto">
          <a:xfrm>
            <a:off x="1763688" y="404664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89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3688" y="4797152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>
                <a:solidFill>
                  <a:srgbClr val="FFFF00"/>
                </a:solidFill>
              </a:rPr>
              <a:t>Fondue </a:t>
            </a:r>
            <a:r>
              <a:rPr lang="it-IT" sz="4400" dirty="0" err="1">
                <a:solidFill>
                  <a:srgbClr val="FFFF00"/>
                </a:solidFill>
              </a:rPr>
              <a:t>S</a:t>
            </a:r>
            <a:r>
              <a:rPr lang="it-IT" sz="4400" dirty="0" err="1" smtClean="0">
                <a:solidFill>
                  <a:srgbClr val="FFFF00"/>
                </a:solidFill>
              </a:rPr>
              <a:t>avoyarde</a:t>
            </a:r>
            <a:r>
              <a:rPr lang="it-IT" sz="4400" dirty="0" smtClean="0">
                <a:solidFill>
                  <a:srgbClr val="FFFF00"/>
                </a:solidFill>
              </a:rPr>
              <a:t> </a:t>
            </a:r>
            <a:endParaRPr lang="it-IT" sz="4400" dirty="0">
              <a:solidFill>
                <a:srgbClr val="FFFF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23528" y="5367338"/>
            <a:ext cx="8352928" cy="1158006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it-IT" sz="1800" dirty="0" smtClean="0"/>
              <a:t>Ce </a:t>
            </a:r>
            <a:r>
              <a:rPr lang="it-IT" sz="1800" dirty="0" err="1" smtClean="0"/>
              <a:t>plat</a:t>
            </a:r>
            <a:r>
              <a:rPr lang="it-IT" sz="1800" dirty="0" smtClean="0"/>
              <a:t> </a:t>
            </a:r>
            <a:r>
              <a:rPr lang="it-IT" sz="1800" dirty="0" err="1" smtClean="0"/>
              <a:t>fait</a:t>
            </a:r>
            <a:r>
              <a:rPr lang="it-IT" sz="1800" dirty="0" smtClean="0"/>
              <a:t> </a:t>
            </a:r>
            <a:r>
              <a:rPr lang="it-IT" sz="1800" dirty="0" err="1" smtClean="0"/>
              <a:t>partie</a:t>
            </a:r>
            <a:r>
              <a:rPr lang="it-IT" sz="1800" dirty="0"/>
              <a:t> </a:t>
            </a:r>
            <a:r>
              <a:rPr lang="it-IT" sz="1800" dirty="0" smtClean="0"/>
              <a:t>de la </a:t>
            </a:r>
            <a:r>
              <a:rPr lang="it-IT" sz="1800" dirty="0" err="1" smtClean="0"/>
              <a:t>cuisine</a:t>
            </a:r>
            <a:r>
              <a:rPr lang="it-IT" sz="1800" dirty="0" smtClean="0"/>
              <a:t> </a:t>
            </a:r>
            <a:r>
              <a:rPr lang="it-IT" sz="1800" dirty="0" err="1" smtClean="0"/>
              <a:t>française</a:t>
            </a:r>
            <a:r>
              <a:rPr lang="it-IT" sz="1800" dirty="0" smtClean="0"/>
              <a:t>. </a:t>
            </a:r>
            <a:r>
              <a:rPr lang="it-IT" sz="1800" dirty="0" err="1" smtClean="0"/>
              <a:t>Les</a:t>
            </a:r>
            <a:r>
              <a:rPr lang="it-IT" sz="1800" dirty="0" smtClean="0"/>
              <a:t> </a:t>
            </a:r>
            <a:r>
              <a:rPr lang="it-IT" sz="1800" dirty="0" err="1" smtClean="0"/>
              <a:t>ingrédients</a:t>
            </a:r>
            <a:r>
              <a:rPr lang="it-IT" sz="1800" dirty="0" smtClean="0"/>
              <a:t> </a:t>
            </a:r>
            <a:r>
              <a:rPr lang="it-IT" sz="1800" dirty="0" err="1" smtClean="0"/>
              <a:t>sont</a:t>
            </a:r>
            <a:r>
              <a:rPr lang="it-IT" sz="1800" dirty="0" smtClean="0"/>
              <a:t>: </a:t>
            </a:r>
            <a:r>
              <a:rPr lang="it-IT" sz="1800" dirty="0" err="1" smtClean="0"/>
              <a:t>beaufort</a:t>
            </a:r>
            <a:r>
              <a:rPr lang="it-IT" sz="1800" dirty="0" smtClean="0"/>
              <a:t>; </a:t>
            </a:r>
            <a:r>
              <a:rPr lang="it-IT" sz="1800" dirty="0" err="1" smtClean="0"/>
              <a:t>verres</a:t>
            </a:r>
            <a:r>
              <a:rPr lang="it-IT" sz="1800" dirty="0" smtClean="0"/>
              <a:t> de vin </a:t>
            </a:r>
            <a:r>
              <a:rPr lang="it-IT" sz="1800" dirty="0" err="1" smtClean="0"/>
              <a:t>blanc</a:t>
            </a:r>
            <a:r>
              <a:rPr lang="it-IT" sz="1800" dirty="0"/>
              <a:t> </a:t>
            </a:r>
            <a:r>
              <a:rPr lang="it-IT" sz="1800" dirty="0" smtClean="0"/>
              <a:t>(vin </a:t>
            </a:r>
            <a:r>
              <a:rPr lang="it-IT" sz="1800" dirty="0" err="1" smtClean="0"/>
              <a:t>des</a:t>
            </a:r>
            <a:r>
              <a:rPr lang="it-IT" sz="1800" dirty="0" smtClean="0"/>
              <a:t> </a:t>
            </a:r>
            <a:r>
              <a:rPr lang="it-IT" sz="1800" dirty="0" err="1" smtClean="0"/>
              <a:t>Abymes</a:t>
            </a:r>
            <a:r>
              <a:rPr lang="it-IT" sz="1800" dirty="0" smtClean="0"/>
              <a:t>); </a:t>
            </a:r>
            <a:r>
              <a:rPr lang="it-IT" sz="1800" dirty="0" err="1" smtClean="0"/>
              <a:t>comté</a:t>
            </a:r>
            <a:r>
              <a:rPr lang="it-IT" sz="1800" dirty="0" smtClean="0"/>
              <a:t>; tome de </a:t>
            </a:r>
            <a:r>
              <a:rPr lang="it-IT" sz="1800" dirty="0" err="1" smtClean="0"/>
              <a:t>savoie</a:t>
            </a:r>
            <a:r>
              <a:rPr lang="it-IT" sz="1800" dirty="0" smtClean="0"/>
              <a:t>; </a:t>
            </a:r>
            <a:r>
              <a:rPr lang="it-IT" sz="1800" dirty="0" err="1" smtClean="0"/>
              <a:t>remblochon</a:t>
            </a:r>
            <a:r>
              <a:rPr lang="it-IT" sz="1800" dirty="0" smtClean="0"/>
              <a:t>; petit </a:t>
            </a:r>
            <a:r>
              <a:rPr lang="it-IT" sz="1800" dirty="0" err="1" smtClean="0"/>
              <a:t>verre</a:t>
            </a:r>
            <a:r>
              <a:rPr lang="it-IT" sz="1800" dirty="0" smtClean="0"/>
              <a:t> de kirsch; </a:t>
            </a:r>
            <a:r>
              <a:rPr lang="it-IT" sz="1800" dirty="0" err="1">
                <a:ea typeface="Calibri"/>
              </a:rPr>
              <a:t>cuillère</a:t>
            </a:r>
            <a:r>
              <a:rPr lang="it-IT" sz="1800" dirty="0">
                <a:ea typeface="Calibri"/>
              </a:rPr>
              <a:t> à </a:t>
            </a:r>
            <a:r>
              <a:rPr lang="it-IT" sz="1800" dirty="0" err="1">
                <a:ea typeface="Calibri"/>
              </a:rPr>
              <a:t>café</a:t>
            </a:r>
            <a:r>
              <a:rPr lang="it-IT" sz="1800" dirty="0">
                <a:ea typeface="Calibri"/>
              </a:rPr>
              <a:t> de </a:t>
            </a:r>
            <a:r>
              <a:rPr lang="it-IT" sz="1800" dirty="0" err="1" smtClean="0">
                <a:ea typeface="Calibri"/>
              </a:rPr>
              <a:t>Maïzena</a:t>
            </a:r>
            <a:r>
              <a:rPr lang="it-IT" sz="1800" dirty="0" smtClean="0">
                <a:ea typeface="Calibri"/>
              </a:rPr>
              <a:t>; </a:t>
            </a:r>
            <a:r>
              <a:rPr lang="it-IT" sz="1800" dirty="0" err="1" smtClean="0">
                <a:ea typeface="Calibri"/>
              </a:rPr>
              <a:t>gousse</a:t>
            </a:r>
            <a:r>
              <a:rPr lang="it-IT" sz="1800" dirty="0" smtClean="0">
                <a:ea typeface="Calibri"/>
              </a:rPr>
              <a:t> d’</a:t>
            </a:r>
            <a:r>
              <a:rPr lang="it-IT" sz="1800" dirty="0" err="1" smtClean="0">
                <a:ea typeface="Calibri"/>
              </a:rPr>
              <a:t>ail</a:t>
            </a:r>
            <a:r>
              <a:rPr lang="it-IT" sz="1800" dirty="0" smtClean="0">
                <a:ea typeface="Calibri"/>
              </a:rPr>
              <a:t>; </a:t>
            </a:r>
            <a:r>
              <a:rPr lang="it-IT" sz="1800" dirty="0">
                <a:ea typeface="Calibri"/>
              </a:rPr>
              <a:t>gros </a:t>
            </a:r>
            <a:r>
              <a:rPr lang="it-IT" sz="1800" dirty="0" err="1" smtClean="0">
                <a:ea typeface="Calibri"/>
              </a:rPr>
              <a:t>pain</a:t>
            </a:r>
            <a:r>
              <a:rPr lang="it-IT" sz="1800" dirty="0" smtClean="0">
                <a:ea typeface="Calibri"/>
              </a:rPr>
              <a:t> à </a:t>
            </a:r>
            <a:r>
              <a:rPr lang="it-IT" sz="1800" dirty="0" err="1">
                <a:ea typeface="Calibri"/>
              </a:rPr>
              <a:t>croûte</a:t>
            </a:r>
            <a:r>
              <a:rPr lang="it-IT" sz="1800" dirty="0">
                <a:ea typeface="Calibri"/>
              </a:rPr>
              <a:t> (</a:t>
            </a:r>
            <a:r>
              <a:rPr lang="it-IT" sz="1800" dirty="0" err="1">
                <a:ea typeface="Calibri"/>
              </a:rPr>
              <a:t>genre</a:t>
            </a:r>
            <a:r>
              <a:rPr lang="it-IT" sz="1800" dirty="0">
                <a:ea typeface="Calibri"/>
              </a:rPr>
              <a:t> boule de </a:t>
            </a:r>
            <a:r>
              <a:rPr lang="it-IT" sz="1800" dirty="0" smtClean="0">
                <a:ea typeface="Calibri"/>
              </a:rPr>
              <a:t>campagne).</a:t>
            </a:r>
            <a:r>
              <a:rPr lang="it-IT" sz="1600" dirty="0">
                <a:solidFill>
                  <a:srgbClr val="333333"/>
                </a:solidFill>
                <a:ea typeface="Calibri"/>
              </a:rPr>
              <a:t/>
            </a:r>
            <a:br>
              <a:rPr lang="it-IT" sz="1600" dirty="0">
                <a:solidFill>
                  <a:srgbClr val="333333"/>
                </a:solidFill>
                <a:ea typeface="Calibri"/>
              </a:rPr>
            </a:br>
            <a:endParaRPr lang="it-IT" sz="1600" dirty="0"/>
          </a:p>
        </p:txBody>
      </p:sp>
      <p:pic>
        <p:nvPicPr>
          <p:cNvPr id="4098" name="Picture 2" descr="D:\Desktop\francese\Full_cheese_fondue_set_-_in_Switzerland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r="341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8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10000">
        <p14:vortex dir="r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592288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REALIZZATO DA: VALENTINA CARPENTIERI</a:t>
            </a:r>
            <a:br>
              <a:rPr lang="it-IT" b="1" dirty="0">
                <a:solidFill>
                  <a:srgbClr val="FFFF00"/>
                </a:solidFill>
              </a:rPr>
            </a:br>
            <a:r>
              <a:rPr lang="it-IT" b="1" dirty="0">
                <a:solidFill>
                  <a:srgbClr val="FFFF00"/>
                </a:solidFill>
              </a:rPr>
              <a:t>CLASSE 2^ A ISTITUTO COMPRENSIVO BOVA MARINA CONDOFURI.</a:t>
            </a:r>
          </a:p>
        </p:txBody>
      </p:sp>
    </p:spTree>
    <p:extLst>
      <p:ext uri="{BB962C8B-B14F-4D97-AF65-F5344CB8AC3E}">
        <p14:creationId xmlns:p14="http://schemas.microsoft.com/office/powerpoint/2010/main" val="29397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14:ferris dir="l"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291</Words>
  <Application>Microsoft Office PowerPoint</Application>
  <PresentationFormat>Presentazione su schermo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di Office</vt:lpstr>
      <vt:lpstr>LA FRANCE</vt:lpstr>
      <vt:lpstr>La France physique</vt:lpstr>
      <vt:lpstr>La Quiche Lorraine</vt:lpstr>
      <vt:lpstr>La Ratatouille</vt:lpstr>
      <vt:lpstr>La Bouillabaisse</vt:lpstr>
      <vt:lpstr>Fondue Savoyarde </vt:lpstr>
      <vt:lpstr>REALIZZATO DA: VALENTINA CARPENTIERI CLASSE 2^ A ISTITUTO COMPRENSIVO BOVA MARINA CONDOFURI.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FRANCE</dc:title>
  <dc:creator>Utente</dc:creator>
  <cp:lastModifiedBy>rosa ceccio</cp:lastModifiedBy>
  <cp:revision>24</cp:revision>
  <dcterms:created xsi:type="dcterms:W3CDTF">2016-04-27T12:59:00Z</dcterms:created>
  <dcterms:modified xsi:type="dcterms:W3CDTF">2016-05-25T14:24:25Z</dcterms:modified>
</cp:coreProperties>
</file>