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750" autoAdjust="0"/>
  </p:normalViewPr>
  <p:slideViewPr>
    <p:cSldViewPr>
      <p:cViewPr varScale="1">
        <p:scale>
          <a:sx n="37" d="100"/>
          <a:sy n="37" d="100"/>
        </p:scale>
        <p:origin x="5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EC6F1-6230-4E55-AAD7-8F0AEC3BC1DD}" type="datetimeFigureOut">
              <a:rPr lang="it-IT" smtClean="0"/>
              <a:pPr/>
              <a:t>28/05/2016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CEA6A-B630-4DFC-8B88-AE0F5C92481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2622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053D2-59B0-424E-ADB3-FBFDC700B1C3}" type="datetimeFigureOut">
              <a:rPr lang="it-IT" smtClean="0"/>
              <a:pPr/>
              <a:t>28/05/2016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AF53B-87BD-43D6-B67E-6AACD1C808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9166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F53B-87BD-43D6-B67E-6AACD1C80846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F53B-87BD-43D6-B67E-6AACD1C8084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F53B-87BD-43D6-B67E-6AACD1C8084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F53B-87BD-43D6-B67E-6AACD1C80846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F53B-87BD-43D6-B67E-6AACD1C8084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6FD5B-DEEC-4C90-9824-5EEAAA651A0B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0407-6EC1-4171-881A-48BFC4FA8A04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8C6C-3D06-4C36-9E1A-711A30C76D5C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DE2C-D019-4996-855B-53EEC579E5FE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A787-30DF-4D2E-B2E9-B3CCEC9A7435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DC0C-E996-4E2B-BEE2-EA50867BEA90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49767-815C-4F07-8D93-ED20C0C9836A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8875-14E8-4753-9939-AEB7C2FACD87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4288-1103-4AEA-9421-67EE413118C4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A82D-C547-4E76-8C55-37BD9CB4EA1F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CC6C1-6FD0-40A0-BBC2-CF7AC3FF1650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D90BD-2CD6-41B3-A5D8-97195E3C2FA1}" type="datetime1">
              <a:rPr lang="it-IT" smtClean="0"/>
              <a:pPr/>
              <a:t>28/05/2016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A509-F1D1-4ECD-B68B-A789C5DE844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3857628"/>
            <a:ext cx="7772400" cy="2071702"/>
          </a:xfrm>
          <a:blipFill>
            <a:blip r:embed="rId4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tx2"/>
                </a:solidFill>
                <a:latin typeface="Berlin Sans FB Demi" pitchFamily="34" charset="0"/>
              </a:rPr>
              <a:t>La </a:t>
            </a:r>
            <a:r>
              <a:rPr lang="it-IT" sz="6000" dirty="0" err="1" smtClean="0">
                <a:solidFill>
                  <a:schemeClr val="tx2"/>
                </a:solidFill>
                <a:latin typeface="Berlin Sans FB Demi" pitchFamily="34" charset="0"/>
              </a:rPr>
              <a:t>Cuis</a:t>
            </a:r>
            <a:r>
              <a:rPr lang="it-IT" sz="6000" dirty="0" err="1" smtClean="0">
                <a:solidFill>
                  <a:schemeClr val="bg1"/>
                </a:solidFill>
                <a:latin typeface="Berlin Sans FB Demi" pitchFamily="34" charset="0"/>
              </a:rPr>
              <a:t>ine</a:t>
            </a:r>
            <a:r>
              <a:rPr lang="it-IT" sz="6000" dirty="0" smtClean="0">
                <a:solidFill>
                  <a:schemeClr val="tx2"/>
                </a:solidFill>
                <a:latin typeface="Berlin Sans FB Demi" pitchFamily="34" charset="0"/>
              </a:rPr>
              <a:t> </a:t>
            </a:r>
            <a:r>
              <a:rPr lang="it-IT" sz="6000" dirty="0" err="1" smtClean="0">
                <a:solidFill>
                  <a:schemeClr val="bg1"/>
                </a:solidFill>
                <a:latin typeface="Berlin Sans FB Demi" pitchFamily="34" charset="0"/>
              </a:rPr>
              <a:t>Fra</a:t>
            </a:r>
            <a:r>
              <a:rPr lang="it-IT" sz="6000" dirty="0" err="1" smtClean="0">
                <a:solidFill>
                  <a:srgbClr val="FF0000"/>
                </a:solidFill>
                <a:latin typeface="Berlin Sans FB Demi" pitchFamily="34" charset="0"/>
              </a:rPr>
              <a:t>nçaise</a:t>
            </a:r>
            <a:r>
              <a:rPr lang="it-IT" sz="6000" dirty="0" smtClean="0">
                <a:solidFill>
                  <a:srgbClr val="FF0000"/>
                </a:solidFill>
                <a:latin typeface="Berlin Sans FB Demi" pitchFamily="34" charset="0"/>
              </a:rPr>
              <a:t>.</a:t>
            </a:r>
            <a:endParaRPr lang="it-IT" sz="60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43702" y="6286520"/>
            <a:ext cx="2286016" cy="571480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>
                <a:solidFill>
                  <a:schemeClr val="tx2"/>
                </a:solidFill>
                <a:latin typeface="Rockwell" pitchFamily="18" charset="0"/>
              </a:rPr>
              <a:t>Mediati Antonella.- 2A</a:t>
            </a:r>
            <a:endParaRPr lang="it-IT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7" name="Immagin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88" y="357166"/>
            <a:ext cx="3786214" cy="32861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000">
    <p:cover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2" grpId="7" animBg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La Quiche </a:t>
            </a:r>
            <a:r>
              <a:rPr lang="it-IT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Lorraine</a:t>
            </a: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rmAutofit fontScale="85000" lnSpcReduction="20000"/>
          </a:bodyPr>
          <a:lstStyle/>
          <a:p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</a:t>
            </a:r>
            <a:r>
              <a:rPr lang="it-IT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è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gion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typique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la Quiche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Lorraine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la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Lorraine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Quiche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Lorraine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une variante de la Quiche/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tarte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à base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des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cuisine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lorraine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et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cuisine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fran</a:t>
            </a:r>
            <a:r>
              <a:rPr lang="it-IT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ç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aise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Les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ingrèdients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sont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Sel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Jambon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braisè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Herbes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Oeufs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Crème.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Poivre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Beurre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Oignos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Ail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Gruyere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Farine.</a:t>
            </a: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</a:rPr>
              <a:t>ROCK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" pitchFamily="2" charset="2"/>
            </a:endParaRPr>
          </a:p>
        </p:txBody>
      </p:sp>
      <p:pic>
        <p:nvPicPr>
          <p:cNvPr id="5" name="Segnaposto contenuto 4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0" y="285728"/>
            <a:ext cx="5000660" cy="5857916"/>
          </a:xfrm>
          <a:prstGeom prst="rect">
            <a:avLst/>
          </a:prstGeom>
        </p:spPr>
      </p:pic>
    </p:spTree>
  </p:cSld>
  <p:clrMapOvr>
    <a:masterClrMapping/>
  </p:clrMapOvr>
  <p:transition advClick="0" advTm="4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3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3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3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3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3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3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3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/>
          </a:bodyPr>
          <a:lstStyle/>
          <a:p>
            <a:r>
              <a:rPr lang="it-IT" sz="2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La </a:t>
            </a:r>
            <a:r>
              <a:rPr lang="it-IT" sz="25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Bouillabase</a:t>
            </a:r>
            <a:r>
              <a:rPr lang="it-IT" sz="2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.</a:t>
            </a:r>
            <a:endParaRPr lang="it-IT" sz="25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low Solid Italic" pitchFamily="82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rmAutofit fontScale="77500" lnSpcReduction="20000"/>
          </a:bodyPr>
          <a:lstStyle/>
          <a:p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règion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typique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la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Bouillabase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la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Provance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  <a:endParaRPr lang="it-IT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  <a:p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Bouillabase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un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plat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traditionnel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provencel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,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avec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poisson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orignoire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la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Grèce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antique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ingrèdients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sont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Poisson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mèlagnè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avec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des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fruits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mer.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Tomates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Poudre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safan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Huile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d’olive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extra-verge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Oignon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Poireau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Cèleri.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Ail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Herbes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Aromatiques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Dernier d’Orange.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Graines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Feunouil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Concèntre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Tomate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Pernod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Sel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Poivre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Noir </a:t>
            </a:r>
            <a:r>
              <a:rPr lang="it-IT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Moulou</a:t>
            </a:r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</a:rPr>
              <a:t>ROCK</a:t>
            </a:r>
          </a:p>
          <a:p>
            <a:endParaRPr lang="it-IT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  <a:p>
            <a:endParaRPr lang="it-IT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7" name="Segnaposto contenuto 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4" y="285728"/>
            <a:ext cx="4714908" cy="5786478"/>
          </a:xfrm>
          <a:prstGeom prst="rect">
            <a:avLst/>
          </a:prstGeom>
        </p:spPr>
      </p:pic>
    </p:spTree>
  </p:cSld>
  <p:clrMapOvr>
    <a:masterClrMapping/>
  </p:clrMapOvr>
  <p:transition advClick="0" advTm="4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4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4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4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4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4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4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4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4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4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4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4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4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4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4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4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4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4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FFFF00"/>
            </a:gs>
            <a:gs pos="30000">
              <a:srgbClr val="7030A0"/>
            </a:gs>
            <a:gs pos="20000">
              <a:srgbClr val="1A8D48"/>
            </a:gs>
            <a:gs pos="50000">
              <a:schemeClr val="tx1"/>
            </a:gs>
            <a:gs pos="5000">
              <a:srgbClr val="EE3F17"/>
            </a:gs>
            <a:gs pos="10000">
              <a:schemeClr val="accent6">
                <a:lumMod val="75000"/>
              </a:schemeClr>
            </a:gs>
            <a:gs pos="25000">
              <a:srgbClr val="00B0F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/>
          </a:bodyPr>
          <a:lstStyle/>
          <a:p>
            <a:r>
              <a:rPr lang="it-IT" sz="2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La</a:t>
            </a:r>
            <a:r>
              <a:rPr lang="it-IT" sz="2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 </a:t>
            </a:r>
            <a:r>
              <a:rPr lang="it-IT" sz="2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Ratatouille.</a:t>
            </a:r>
            <a:endParaRPr lang="it-IT" sz="25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low Solid Italic" pitchFamily="82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rmAutofit fontScale="92500" lnSpcReduction="20000"/>
          </a:bodyPr>
          <a:lstStyle/>
          <a:p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règion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typique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è la Cote d’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Azur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Ratatouille est un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plat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traditionnel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la France.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Etait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initialement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un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plat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pour le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paysans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pauvres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et est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sopratout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pavres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à l’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ètè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ingrèdients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sont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: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Aubergine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Carottes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Ail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Sel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Courgette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Tomates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Cuivrè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Huile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d’olive extra-verge.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Poivre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Passè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it-IT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tomates</a:t>
            </a: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Sucre.</a:t>
            </a:r>
          </a:p>
          <a:p>
            <a:r>
              <a:rPr lang="it-IT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</a:rPr>
              <a:t>ROCK</a:t>
            </a:r>
            <a:endParaRPr lang="it-IT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  <a:p>
            <a:endParaRPr lang="it-IT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476672"/>
            <a:ext cx="5111750" cy="5688632"/>
          </a:xfrm>
        </p:spPr>
      </p:pic>
    </p:spTree>
    <p:extLst>
      <p:ext uri="{BB962C8B-B14F-4D97-AF65-F5344CB8AC3E}">
        <p14:creationId xmlns:p14="http://schemas.microsoft.com/office/powerpoint/2010/main" val="101024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4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4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4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4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4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4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4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4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4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4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4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4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4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4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4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4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4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4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4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4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4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4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4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4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4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4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4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4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4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4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4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4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4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4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4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4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4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4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4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it-IT" sz="2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La Fondue </a:t>
            </a:r>
            <a:r>
              <a:rPr lang="it-IT" sz="25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Savoyarde</a:t>
            </a:r>
            <a:r>
              <a:rPr lang="it-IT" sz="2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.</a:t>
            </a:r>
            <a:endParaRPr lang="it-IT" sz="25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low Solid Italic" pitchFamily="82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rmAutofit/>
          </a:bodyPr>
          <a:lstStyle/>
          <a:p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règion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typique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la Savoia.</a:t>
            </a:r>
          </a:p>
          <a:p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La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Foundue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Savoyarde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est une sorte de fondue qui est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prèparè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en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Savoie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 Il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existe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plusier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varantes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à la fois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italien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et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française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Les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ingrèdients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sont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Gruyere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Beafourt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AiL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Kirsh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Emmental.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Poivre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Noix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de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Muscade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Vin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Blanc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.</a:t>
            </a:r>
          </a:p>
          <a:p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  <a:cs typeface="Narkisim" pitchFamily="34" charset="-79"/>
              </a:rPr>
              <a:t>ROCK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260648"/>
            <a:ext cx="5111750" cy="5832648"/>
          </a:xfrm>
        </p:spPr>
      </p:pic>
    </p:spTree>
    <p:extLst>
      <p:ext uri="{BB962C8B-B14F-4D97-AF65-F5344CB8AC3E}">
        <p14:creationId xmlns:p14="http://schemas.microsoft.com/office/powerpoint/2010/main" val="142421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14:prism isContent="1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6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30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100"/>
                            </p:stCondLst>
                            <p:childTnLst>
                              <p:par>
                                <p:cTn id="26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800"/>
                            </p:stCondLst>
                            <p:childTnLst>
                              <p:par>
                                <p:cTn id="33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600"/>
                            </p:stCondLst>
                            <p:childTnLst>
                              <p:par>
                                <p:cTn id="4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900"/>
                            </p:stCondLst>
                            <p:childTnLst>
                              <p:par>
                                <p:cTn id="47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4400"/>
                            </p:stCondLst>
                            <p:childTnLst>
                              <p:par>
                                <p:cTn id="54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200"/>
                            </p:stCondLst>
                            <p:childTnLst>
                              <p:par>
                                <p:cTn id="6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2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6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7800"/>
                            </p:stCondLst>
                            <p:childTnLst>
                              <p:par>
                                <p:cTn id="68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100"/>
                            </p:stCondLst>
                            <p:childTnLst>
                              <p:par>
                                <p:cTn id="7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900"/>
                            </p:stCondLst>
                            <p:childTnLst>
                              <p:par>
                                <p:cTn id="8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18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16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162" tmFilter="0, 0; 0.125,0.2665; 0.25,0.4; 0.375,0.465; 0.5,0.5;  0.625,0.535; 0.75,0.6; 0.875,0.7335; 1,1">
                                          <p:stCondLst>
                                            <p:cond delay="11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81" tmFilter="0, 0; 0.125,0.2665; 0.25,0.4; 0.375,0.465; 0.5,0.5;  0.625,0.535; 0.75,0.6; 0.875,0.7335; 1,1">
                                          <p:stCondLst>
                                            <p:cond delay="23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87" tmFilter="0, 0; 0.125,0.2665; 0.25,0.4; 0.375,0.465; 0.5,0.5;  0.625,0.535; 0.75,0.6; 0.875,0.7335; 1,1">
                                          <p:stCondLst>
                                            <p:cond delay="28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46">
                                          <p:stCondLst>
                                            <p:cond delay="113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290" decel="50000">
                                          <p:stCondLst>
                                            <p:cond delay="118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46">
                                          <p:stCondLst>
                                            <p:cond delay="22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290" decel="50000">
                                          <p:stCondLst>
                                            <p:cond delay="23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46">
                                          <p:stCondLst>
                                            <p:cond delay="28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290" decel="50000">
                                          <p:stCondLst>
                                            <p:cond delay="291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46">
                                          <p:stCondLst>
                                            <p:cond delay="31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290" decel="50000">
                                          <p:stCondLst>
                                            <p:cond delay="32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/>
            </a:gs>
            <a:gs pos="50000">
              <a:schemeClr val="bg1"/>
            </a:gs>
            <a:gs pos="100000">
              <a:srgbClr val="FF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100" dirty="0" smtClean="0"/>
              <a:t>-</a:t>
            </a:r>
            <a:endParaRPr lang="it-IT" sz="1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Mediati Antonella, 2A.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763688" y="2000920"/>
            <a:ext cx="5112568" cy="92333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FINE.</a:t>
            </a:r>
            <a:endParaRPr lang="it-IT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0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5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290</Words>
  <Application>Microsoft Office PowerPoint</Application>
  <PresentationFormat>Presentazione su schermo (4:3)</PresentationFormat>
  <Paragraphs>74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Berlin Sans FB Demi</vt:lpstr>
      <vt:lpstr>Calibri</vt:lpstr>
      <vt:lpstr>Courier New</vt:lpstr>
      <vt:lpstr>Harlow Solid Italic</vt:lpstr>
      <vt:lpstr>Narkisim</vt:lpstr>
      <vt:lpstr>Rockwell</vt:lpstr>
      <vt:lpstr>Wingdings</vt:lpstr>
      <vt:lpstr>Tema di Office</vt:lpstr>
      <vt:lpstr>La Cuisine Française.</vt:lpstr>
      <vt:lpstr>La Quiche Lorraine..</vt:lpstr>
      <vt:lpstr>La Bouillabase.</vt:lpstr>
      <vt:lpstr>La Ratatouille.</vt:lpstr>
      <vt:lpstr>La Fondue Savoyarde.</vt:lpstr>
      <vt:lpstr>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Cuisine Française.</dc:title>
  <dc:creator>User</dc:creator>
  <cp:lastModifiedBy>rosa ceccio</cp:lastModifiedBy>
  <cp:revision>15</cp:revision>
  <dcterms:created xsi:type="dcterms:W3CDTF">2016-05-21T08:25:23Z</dcterms:created>
  <dcterms:modified xsi:type="dcterms:W3CDTF">2016-05-28T08:18:23Z</dcterms:modified>
</cp:coreProperties>
</file>