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11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315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029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839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203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8793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2237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0346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091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140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775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38A6D-2C7D-4F0A-B898-006BC2B40B31}" type="datetimeFigureOut">
              <a:rPr lang="it-IT" smtClean="0"/>
              <a:pPr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4BF7-D151-4273-B1C1-C6DC021B1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238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../video%20progetto/tamburello.mp4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Intervista%20a%20Danilo.am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video%20progetto/tarantella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../video%20progetto/organetto.mp4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7624" y="2924944"/>
            <a:ext cx="694202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MUSICA POPOLARE</a:t>
            </a:r>
            <a:endParaRPr lang="it-IT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5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>
            <a:normAutofit/>
          </a:bodyPr>
          <a:lstStyle/>
          <a:p>
            <a:pPr lvl="1"/>
            <a:r>
              <a:rPr lang="it-IT" sz="3000" dirty="0" smtClean="0">
                <a:hlinkClick r:id="rId2" action="ppaction://hlinkfile"/>
              </a:rPr>
              <a:t>TAMBURELLO</a:t>
            </a:r>
            <a:r>
              <a:rPr lang="it-IT" sz="3000" dirty="0" smtClean="0"/>
              <a:t> </a:t>
            </a:r>
            <a:endParaRPr lang="it-IT" sz="3000" dirty="0"/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6300" y="273050"/>
            <a:ext cx="4129250" cy="5853113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251520" y="980728"/>
            <a:ext cx="3213993" cy="5544616"/>
          </a:xfrm>
        </p:spPr>
        <p:txBody>
          <a:bodyPr>
            <a:normAutofit/>
          </a:bodyPr>
          <a:lstStyle/>
          <a:p>
            <a:r>
              <a:rPr lang="it-IT" sz="1600" dirty="0" smtClean="0"/>
              <a:t>Tamburello a cornice, costituito da una pelle generalmente di capretto fissata su un cerchio di legno all’interno del quale sono  poste delle coppie di  cembali di lamiera battuta e temperata. Di dimensioni variabili  (dai 20 ai 40 cm di diametro) , è diffuso in tutta la regione, sia pure in forme e fatture diverse, e viene usato principalmente per accompagnare le tarantelle, alla zampogna o all’organetto.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10283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2400" dirty="0" smtClean="0"/>
              <a:t>Intervista di: Marco Zema e Navella Pietro </a:t>
            </a:r>
          </a:p>
          <a:p>
            <a:pPr marL="0" indent="0">
              <a:buNone/>
            </a:pPr>
            <a:r>
              <a:rPr lang="it-IT" sz="2400" dirty="0" smtClean="0"/>
              <a:t>in data: 18\03\2016</a:t>
            </a:r>
          </a:p>
          <a:p>
            <a:pPr marL="0" indent="0">
              <a:buNone/>
            </a:pPr>
            <a:r>
              <a:rPr lang="it-IT" sz="2400" dirty="0" smtClean="0"/>
              <a:t>Al signor:  </a:t>
            </a:r>
            <a:r>
              <a:rPr lang="it-IT" sz="2400" dirty="0" smtClean="0">
                <a:hlinkClick r:id="rId2" action="ppaction://hlinkfile"/>
              </a:rPr>
              <a:t>Brancati Danilo </a:t>
            </a:r>
            <a:endParaRPr lang="it-IT" sz="2400" dirty="0" smtClean="0"/>
          </a:p>
          <a:p>
            <a:r>
              <a:rPr lang="it-IT" sz="2400" b="1" dirty="0" smtClean="0"/>
              <a:t>Che strumenti suoni?</a:t>
            </a:r>
          </a:p>
          <a:p>
            <a:r>
              <a:rPr lang="it-IT" sz="2400" dirty="0" smtClean="0"/>
              <a:t>Suono tutti gli strumenti tradizionali della zona, in più la chitarra.</a:t>
            </a:r>
          </a:p>
          <a:p>
            <a:r>
              <a:rPr lang="it-IT" sz="2400" b="1" dirty="0" smtClean="0"/>
              <a:t>Chi te li ha insegnati?</a:t>
            </a:r>
          </a:p>
          <a:p>
            <a:r>
              <a:rPr lang="it-IT" sz="2400" dirty="0" smtClean="0"/>
              <a:t>Ho imparato a suonare questi strumenti imitando gli anziani.</a:t>
            </a:r>
          </a:p>
          <a:p>
            <a:r>
              <a:rPr lang="it-IT" sz="2400" b="1" dirty="0" smtClean="0"/>
              <a:t>Come si costruisce la zampogna?</a:t>
            </a:r>
          </a:p>
          <a:p>
            <a:r>
              <a:rPr lang="it-IT" sz="2400" dirty="0" smtClean="0"/>
              <a:t>La zampogna è formata dall’otre e dalle  pipite; le pipite si costruiscono col tornio, mentre per fare l’otre bisogna spellare la capra intera, tagliere gli zoccoli e tappare questi buchi.</a:t>
            </a:r>
          </a:p>
          <a:p>
            <a:r>
              <a:rPr lang="it-IT" sz="2400" b="1" dirty="0" smtClean="0"/>
              <a:t>Come si suona?</a:t>
            </a:r>
          </a:p>
          <a:p>
            <a:r>
              <a:rPr lang="it-IT" sz="2400" dirty="0" smtClean="0"/>
              <a:t>Bisogna incannarla.</a:t>
            </a:r>
          </a:p>
          <a:p>
            <a:r>
              <a:rPr lang="it-IT" sz="2400" b="1" dirty="0" smtClean="0"/>
              <a:t>Di quali materiali è formata?</a:t>
            </a:r>
          </a:p>
          <a:p>
            <a:r>
              <a:rPr lang="it-IT" sz="2400" dirty="0" smtClean="0"/>
              <a:t>Le pipite sono fatte di legno, mentre l’otre è fatta con la pelle di capra.</a:t>
            </a:r>
          </a:p>
          <a:p>
            <a:r>
              <a:rPr lang="it-IT" sz="2400" b="1" dirty="0" smtClean="0"/>
              <a:t>Ci sono costruttori nella nostra zona?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In quali casi suoni la zampogna?</a:t>
            </a:r>
          </a:p>
          <a:p>
            <a:r>
              <a:rPr lang="it-IT" sz="2400" dirty="0" smtClean="0"/>
              <a:t>La suono soprattutto durante le feste.</a:t>
            </a:r>
          </a:p>
          <a:p>
            <a:r>
              <a:rPr lang="it-IT" sz="2400" b="1" dirty="0" smtClean="0"/>
              <a:t>La zampogna si suona da sola o con altri strumenti?</a:t>
            </a:r>
          </a:p>
          <a:p>
            <a:r>
              <a:rPr lang="it-IT" sz="2400" dirty="0" smtClean="0"/>
              <a:t>Il suono non può essere diviso dal ballo, come la zampogna non può essere accompagnata dal tamburello. </a:t>
            </a:r>
          </a:p>
          <a:p>
            <a:r>
              <a:rPr lang="it-IT" sz="2400" b="1" dirty="0" smtClean="0"/>
              <a:t>Quante zampogne esistono?</a:t>
            </a:r>
          </a:p>
          <a:p>
            <a:r>
              <a:rPr lang="it-IT" sz="2400" dirty="0" smtClean="0"/>
              <a:t>La zampogna alla moderna,</a:t>
            </a:r>
          </a:p>
          <a:p>
            <a:r>
              <a:rPr lang="it-IT" sz="2400" b="1" dirty="0" smtClean="0"/>
              <a:t>Come viene definito questo strumento?</a:t>
            </a:r>
          </a:p>
          <a:p>
            <a:r>
              <a:rPr lang="it-IT" sz="2400" dirty="0" smtClean="0"/>
              <a:t>Artigianale.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51316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23528" y="0"/>
            <a:ext cx="3240360" cy="83671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LA ZAMPOGNA</a:t>
            </a:r>
            <a:endParaRPr lang="it-IT" sz="3200" dirty="0"/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1052736"/>
            <a:ext cx="4186237" cy="5074795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79512" y="836712"/>
            <a:ext cx="4104456" cy="554461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Si tratta dello strumento principale della  musica calabrese. In Calabria  ne  esistono almeno 4 tipi fondamentali:</a:t>
            </a:r>
          </a:p>
          <a:p>
            <a:r>
              <a:rPr lang="it-IT" sz="2000" dirty="0" smtClean="0"/>
              <a:t>Zampogna a chiave: chiamata di solito i ciarameddhi, suona da sola ma spesso in coppia  con la pipita.</a:t>
            </a:r>
          </a:p>
          <a:p>
            <a:r>
              <a:rPr lang="it-IT" sz="2000" dirty="0" smtClean="0"/>
              <a:t>Zampogna a chiave del Pollino: è una zampogna a  4 canne che suona da sola o con la totarella.</a:t>
            </a:r>
          </a:p>
          <a:p>
            <a:r>
              <a:rPr lang="it-IT" sz="2000" dirty="0" smtClean="0"/>
              <a:t>Zampogna a paru: ha 5 canne , è solitamente accompagnata dal tamburello.</a:t>
            </a:r>
          </a:p>
          <a:p>
            <a:r>
              <a:rPr lang="it-IT" sz="2000" dirty="0" smtClean="0"/>
              <a:t>Zampogna a moderna: è accordata come una zampogna a chiave, da cui si differenzia per le dimensioni minori e la sonorità più fina.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60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 smtClean="0"/>
              <a:t>Intervista di: Ambra Altomonte</a:t>
            </a:r>
          </a:p>
          <a:p>
            <a:pPr marL="0" indent="0">
              <a:buNone/>
            </a:pPr>
            <a:r>
              <a:rPr lang="it-IT" sz="2400" dirty="0" smtClean="0"/>
              <a:t>In data: 13\03\2016</a:t>
            </a:r>
          </a:p>
          <a:p>
            <a:pPr marL="0" indent="0">
              <a:buNone/>
            </a:pPr>
            <a:r>
              <a:rPr lang="it-IT" sz="2400" dirty="0" smtClean="0"/>
              <a:t>Al signor: Pietro Altomonte (componente del gruppo Kardhja)</a:t>
            </a:r>
          </a:p>
          <a:p>
            <a:r>
              <a:rPr lang="it-IT" sz="2400" b="1" dirty="0" smtClean="0"/>
              <a:t>Come hai imparato a suonare, da chi e quando?</a:t>
            </a:r>
          </a:p>
          <a:p>
            <a:r>
              <a:rPr lang="it-IT" sz="2400" dirty="0" smtClean="0"/>
              <a:t>Ho iniziato a suonare da piccolo, quando avevo 9-10 anni e ho imparato da solo.</a:t>
            </a:r>
          </a:p>
          <a:p>
            <a:r>
              <a:rPr lang="it-IT" sz="2400" b="1" dirty="0" smtClean="0"/>
              <a:t>Perché hai scelto di suonare questo genere di musica e non la musica rock per esempio?</a:t>
            </a:r>
            <a:endParaRPr lang="it-IT" sz="2400" dirty="0" smtClean="0"/>
          </a:p>
          <a:p>
            <a:r>
              <a:rPr lang="it-IT" sz="2400" dirty="0" smtClean="0"/>
              <a:t>Mi sono appassionato a questo genere di musica ascoltando gli anziani del quartiere e cercando di imitare gli antichi canti.</a:t>
            </a:r>
          </a:p>
          <a:p>
            <a:r>
              <a:rPr lang="it-IT" sz="2400" b="1" dirty="0" smtClean="0"/>
              <a:t>Qual è il nome del gruppo? Ha un significato particolare?</a:t>
            </a:r>
          </a:p>
          <a:p>
            <a:r>
              <a:rPr lang="it-IT" sz="2400" dirty="0" smtClean="0"/>
              <a:t>Kardhja. Significa cuore, il centro dell’area grecanica (Condofuri)</a:t>
            </a:r>
          </a:p>
          <a:p>
            <a:r>
              <a:rPr lang="it-IT" sz="2400" b="1" dirty="0" smtClean="0"/>
              <a:t>Qual è la lingua utilizzata nelle canzoni?</a:t>
            </a:r>
          </a:p>
          <a:p>
            <a:r>
              <a:rPr lang="it-IT" sz="2400" dirty="0" smtClean="0"/>
              <a:t>Il dialetto Calabrese, e qualche pezzo in lingua grecanica.</a:t>
            </a:r>
          </a:p>
          <a:p>
            <a:r>
              <a:rPr lang="it-IT" sz="2400" b="1" dirty="0" smtClean="0"/>
              <a:t>Quali strumenti utilizzate all’interno del gruppo?</a:t>
            </a:r>
          </a:p>
          <a:p>
            <a:r>
              <a:rPr lang="it-IT" sz="2400" dirty="0" smtClean="0"/>
              <a:t>Percussioni, basso, chitarra rustica, chitarra a battente, tastiera, organetto, pipita, lira e tamburelli.</a:t>
            </a:r>
          </a:p>
          <a:p>
            <a:r>
              <a:rPr lang="it-IT" sz="2400" b="1" dirty="0" smtClean="0"/>
              <a:t>Che tipo di chitarra utilizzi?</a:t>
            </a:r>
          </a:p>
          <a:p>
            <a:r>
              <a:rPr lang="it-IT" sz="2400" dirty="0" smtClean="0"/>
              <a:t>Chitarra acustica.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860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KARDHJA</a:t>
            </a:r>
            <a:endParaRPr lang="it-IT" sz="3200" dirty="0"/>
          </a:p>
        </p:txBody>
      </p:sp>
      <p:pic>
        <p:nvPicPr>
          <p:cNvPr id="17" name="Segnaposto contenuto 1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1268760"/>
            <a:ext cx="4474840" cy="4499404"/>
          </a:xfrm>
        </p:spPr>
      </p:pic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>
          <a:xfrm>
            <a:off x="395536" y="1435100"/>
            <a:ext cx="3069977" cy="4691063"/>
          </a:xfrm>
        </p:spPr>
        <p:txBody>
          <a:bodyPr>
            <a:normAutofit/>
          </a:bodyPr>
          <a:lstStyle/>
          <a:p>
            <a:pPr fontAlgn="base"/>
            <a:r>
              <a:rPr lang="it-IT" sz="1600" dirty="0"/>
              <a:t>L’Associazione Culturale di Musica Etnica “KARDHJA”, con sede in San Carlo di Condofuri </a:t>
            </a:r>
            <a:r>
              <a:rPr lang="it-IT" sz="1600" dirty="0" smtClean="0"/>
              <a:t>, è stata fondata </a:t>
            </a:r>
            <a:r>
              <a:rPr lang="it-IT" sz="1600" dirty="0"/>
              <a:t>allo scopo di riscoprire, valorizzare e diffondere, attraverso la musica, la storia, le tradizioni e la cultura della Calabria in generale e dell’Area Grecanica in particolare.</a:t>
            </a:r>
          </a:p>
          <a:p>
            <a:r>
              <a:rPr lang="it-IT" sz="1600" dirty="0"/>
              <a:t>Il gruppo si propone, come obiettivo primario, la riscoperta, conservazione e diffusione, attraverso la musica popolare, della storia, delle tradizioni e dei valori culturali della Calabria in generale, dell’Area Grecanica in </a:t>
            </a:r>
            <a:r>
              <a:rPr lang="it-IT" sz="1600" dirty="0" smtClean="0"/>
              <a:t>particolare.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66644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TARANTELLA</a:t>
            </a:r>
            <a:endParaRPr lang="it-IT" b="1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200" dirty="0" smtClean="0"/>
              <a:t>Sotto il nome di tarantella vengono accomunate la maggior parte delle danze del Centro-Sud Italia. Le tarantelle in generale vanno dal saltarello laziale  a quello abruzzese , alla  ballarella  della  Pontina, alla pizzica pugliese, passando per il Gargano e l’Avellinese, le cui melodie sono  diventate da tempo una sorta di standard della musica popolare.  La tarantella calabrese si presenta fortemente differenziata perché non esiste un solo stile di ballo unico; ogni zona della nostra regione si presenta con caratteristiche proprie, così come succede per </a:t>
            </a:r>
            <a:r>
              <a:rPr lang="it-IT" sz="2200" dirty="0" smtClean="0">
                <a:hlinkClick r:id="rId2" action="ppaction://hlinkfile"/>
              </a:rPr>
              <a:t>la musica strumentale</a:t>
            </a:r>
            <a:r>
              <a:rPr lang="it-IT" sz="2200" dirty="0" smtClean="0"/>
              <a:t> e per il canto.</a:t>
            </a:r>
          </a:p>
        </p:txBody>
      </p:sp>
    </p:spTree>
    <p:extLst>
      <p:ext uri="{BB962C8B-B14F-4D97-AF65-F5344CB8AC3E}">
        <p14:creationId xmlns:p14="http://schemas.microsoft.com/office/powerpoint/2010/main" xmlns="" val="409664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Il ballo tipico della Calabria: la TARANTELLA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La tarantella calabrese è rigorosamente un ballo di coppia , e normalmente la coppia è un sola , all’interno della quale i componenti si alterano uno alla volta secondo uno schema A-B,B-C,C-D , </a:t>
            </a:r>
            <a:r>
              <a:rPr lang="it-IT" dirty="0" err="1" smtClean="0"/>
              <a:t>etc</a:t>
            </a:r>
            <a:r>
              <a:rPr lang="it-IT" dirty="0" smtClean="0"/>
              <a:t> ;</a:t>
            </a:r>
          </a:p>
          <a:p>
            <a:r>
              <a:rPr lang="it-IT" dirty="0" smtClean="0"/>
              <a:t>È basata sull’estemporaneità , secondo lo stesso principio che sottende la produzione musicale , con una serie di visibilità codificate dalla tradizione e reinventate ad ogni performance ; </a:t>
            </a:r>
          </a:p>
          <a:p>
            <a:r>
              <a:rPr lang="it-IT" dirty="0" smtClean="0"/>
              <a:t>Ha un andamento circolare , orientato prevalentemente in senso antiorario ;</a:t>
            </a:r>
          </a:p>
          <a:p>
            <a:r>
              <a:rPr lang="it-IT" dirty="0" smtClean="0"/>
              <a:t>Prevede fasi di fronteggiamente , nella quale i partner danzano su posto l’uno difronte all’altro , per poi riprendere l’andamento circolare ;</a:t>
            </a:r>
          </a:p>
          <a:p>
            <a:r>
              <a:rPr lang="it-IT" dirty="0" smtClean="0"/>
              <a:t>Mantiene rispetto della musica , una certa indipendenza , non è ciò un ballo «comandato» , esattamente come avviene per i rapporti tra testo verbale e modulo melodico; e soprattutto </a:t>
            </a:r>
          </a:p>
          <a:p>
            <a:r>
              <a:rPr lang="it-IT" dirty="0" smtClean="0"/>
              <a:t>È un ballo  basato su una ritmica s divisione rigorosamente ternaria.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4452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Intervista di: Domenica Mafrici, Anastasia Caridi e Maria Francesca Nucera.</a:t>
            </a:r>
          </a:p>
          <a:p>
            <a:pPr marL="0" indent="0"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In data 22/03/2016</a:t>
            </a:r>
          </a:p>
          <a:p>
            <a:pPr marL="0" indent="0"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Al signor: Francesco(Ciccio) Nucera</a:t>
            </a:r>
          </a:p>
          <a:p>
            <a:r>
              <a:rPr lang="it-IT" sz="2600" b="1" dirty="0" smtClean="0">
                <a:latin typeface="Baskerville Old Face" panose="02020602080505020303" pitchFamily="18" charset="0"/>
              </a:rPr>
              <a:t>Come hai imparato a ballare e da chi?</a:t>
            </a:r>
          </a:p>
          <a:p>
            <a:r>
              <a:rPr lang="it-IT" sz="2600" dirty="0" smtClean="0">
                <a:latin typeface="Baskerville Old Face" panose="02020602080505020303" pitchFamily="18" charset="0"/>
              </a:rPr>
              <a:t>Ho imparato da piccolo da nessuno, guardando</a:t>
            </a:r>
            <a:r>
              <a:rPr lang="it-IT" sz="2600" dirty="0">
                <a:latin typeface="Baskerville Old Face" panose="02020602080505020303" pitchFamily="18" charset="0"/>
              </a:rPr>
              <a:t>.</a:t>
            </a:r>
            <a:r>
              <a:rPr lang="it-IT" sz="2600" dirty="0" smtClean="0">
                <a:latin typeface="Baskerville Old Face" panose="02020602080505020303" pitchFamily="18" charset="0"/>
              </a:rPr>
              <a:t> </a:t>
            </a:r>
          </a:p>
          <a:p>
            <a:r>
              <a:rPr lang="it-IT" sz="2600" b="1" dirty="0" smtClean="0">
                <a:latin typeface="Baskerville Old Face" panose="02020602080505020303" pitchFamily="18" charset="0"/>
              </a:rPr>
              <a:t>Chi te l’ha trasmessa la tradizione?</a:t>
            </a:r>
          </a:p>
          <a:p>
            <a:r>
              <a:rPr lang="it-IT" sz="2600" dirty="0" smtClean="0">
                <a:latin typeface="Baskerville Old Face" panose="02020602080505020303" pitchFamily="18" charset="0"/>
              </a:rPr>
              <a:t>Il mio paese e i miei nonni.</a:t>
            </a:r>
          </a:p>
          <a:p>
            <a:r>
              <a:rPr lang="it-IT" sz="2600" b="1" dirty="0" smtClean="0">
                <a:latin typeface="Baskerville Old Face" panose="02020602080505020303" pitchFamily="18" charset="0"/>
              </a:rPr>
              <a:t>Tu questa la prendi come passione o come lavoro?</a:t>
            </a:r>
          </a:p>
          <a:p>
            <a:r>
              <a:rPr lang="it-IT" sz="2600" dirty="0" smtClean="0">
                <a:latin typeface="Baskerville Old Face" panose="02020602080505020303" pitchFamily="18" charset="0"/>
              </a:rPr>
              <a:t>Prima di tutto come passione ma anche come lavoro.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10783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35670"/>
          </a:xfrm>
        </p:spPr>
        <p:txBody>
          <a:bodyPr>
            <a:normAutofit/>
          </a:bodyPr>
          <a:lstStyle/>
          <a:p>
            <a:r>
              <a:rPr lang="it-IT" sz="3200" dirty="0" smtClean="0">
                <a:hlinkClick r:id="rId2" action="ppaction://hlinkfile"/>
              </a:rPr>
              <a:t>ORGANETTO</a:t>
            </a:r>
            <a:endParaRPr lang="it-IT" sz="3200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052736"/>
            <a:ext cx="3712150" cy="4676268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323528" y="908720"/>
            <a:ext cx="3528392" cy="5949280"/>
          </a:xfrm>
        </p:spPr>
        <p:txBody>
          <a:bodyPr>
            <a:noAutofit/>
          </a:bodyPr>
          <a:lstStyle/>
          <a:p>
            <a:r>
              <a:rPr lang="it-IT" sz="1500" dirty="0" smtClean="0"/>
              <a:t>Strumento di fabbricazione industriale, generalmente importato dall’Abruzzo  ma, con la presenza significativa di nuovi laboratori di costruzione anche in Calabria, ha dapprima mutato il repertorio della zampogna, cui si è parzialmente sostituito a causa dell’estrema praticità  e maneggevolezza, per poi  svilupparne uno autonomo. L‘organetto ha contribuito alla nascita di un nuovo stile di tarantella </a:t>
            </a:r>
            <a:r>
              <a:rPr lang="it-IT" sz="1500" i="1" dirty="0" smtClean="0"/>
              <a:t> riggitana </a:t>
            </a:r>
            <a:r>
              <a:rPr lang="it-IT" sz="1500" dirty="0" smtClean="0"/>
              <a:t>, caratterizzata da una robusta pronuncia  della suddivisione ritmica, con una marcata scansione delle  terzine effettuata dal frazionamento  del movimento del  mantice, un recupero di aree e frasi di tipo </a:t>
            </a:r>
            <a:r>
              <a:rPr lang="it-IT" sz="1500" i="1" dirty="0" smtClean="0"/>
              <a:t>ciarameddharo </a:t>
            </a:r>
            <a:r>
              <a:rPr lang="it-IT" sz="1500" dirty="0" smtClean="0"/>
              <a:t>ed una sviluppata polifonia dalla mano destra, con numerose melodie a due parti o addirittura anche  a tre. La caratteristica dell’organetto è quella di produrre due note diverse sullo steso tasto, a seconda  del movimento del mantice, in apertura o chiusura. E’ diffuso nelle versioni a 2 bassi, a 4 bassi ed 8 bassi.</a:t>
            </a:r>
            <a:endParaRPr lang="it-IT" sz="1500" i="1" dirty="0"/>
          </a:p>
        </p:txBody>
      </p:sp>
    </p:spTree>
    <p:extLst>
      <p:ext uri="{BB962C8B-B14F-4D97-AF65-F5344CB8AC3E}">
        <p14:creationId xmlns:p14="http://schemas.microsoft.com/office/powerpoint/2010/main" xmlns="" val="17700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1106</Words>
  <Application>Microsoft Office PowerPoint</Application>
  <PresentationFormat>Presentazione su schermo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LA ZAMPOGNA</vt:lpstr>
      <vt:lpstr>Diapositiva 4</vt:lpstr>
      <vt:lpstr>KARDHJA</vt:lpstr>
      <vt:lpstr>TARANTELLA</vt:lpstr>
      <vt:lpstr>Il ballo tipico della Calabria: la TARANTELLA </vt:lpstr>
      <vt:lpstr>Diapositiva 8</vt:lpstr>
      <vt:lpstr>ORGANETTO</vt:lpstr>
      <vt:lpstr>TAMBURELLO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User</cp:lastModifiedBy>
  <cp:revision>30</cp:revision>
  <dcterms:created xsi:type="dcterms:W3CDTF">2016-04-14T11:24:01Z</dcterms:created>
  <dcterms:modified xsi:type="dcterms:W3CDTF">2016-06-29T19:16:02Z</dcterms:modified>
</cp:coreProperties>
</file>