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9"/>
  </p:notesMasterIdLst>
  <p:sldIdLst>
    <p:sldId id="294" r:id="rId2"/>
    <p:sldId id="295" r:id="rId3"/>
    <p:sldId id="265" r:id="rId4"/>
    <p:sldId id="27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0" r:id="rId15"/>
    <p:sldId id="271" r:id="rId16"/>
    <p:sldId id="291" r:id="rId17"/>
    <p:sldId id="292" r:id="rId18"/>
    <p:sldId id="29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906000" cy="6858000" type="A4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223" autoAdjust="0"/>
  </p:normalViewPr>
  <p:slideViewPr>
    <p:cSldViewPr snapToGrid="0">
      <p:cViewPr varScale="1">
        <p:scale>
          <a:sx n="68" d="100"/>
          <a:sy n="68" d="100"/>
        </p:scale>
        <p:origin x="1104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9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20B15C-5495-4105-95B4-9D23911001F6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E92E-362A-49AE-BCC1-1E1A74E077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885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5A5BEAA-6E85-42EB-863A-F433DAB39DE7}" type="slidenum">
              <a:rPr lang="it-IT" smtClean="0"/>
              <a:pPr/>
              <a:t>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2624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02FCB3B-2FDB-4888-BD03-DEFB1A99534C}" type="slidenum">
              <a:rPr lang="it-IT" smtClean="0"/>
              <a:pPr/>
              <a:t>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0451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193725E-441F-4B8F-8921-F25C31C74367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6139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EF7103C-185C-472D-9B5D-5B26EEAF9661}" type="slidenum">
              <a:rPr lang="it-IT" smtClean="0"/>
              <a:pPr/>
              <a:t>27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1822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95825" y="1169988"/>
            <a:ext cx="5216525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2" y="1169931"/>
              <a:ext cx="3134185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809" y="1469940"/>
              <a:ext cx="3912237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933" y="1308030"/>
              <a:ext cx="383897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414" y="1769949"/>
              <a:ext cx="3431632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DB7B-6B59-4BA5-81BE-646CA48D1F70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2F1-01F0-4729-AAE5-1E0B7B7D23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27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1E1F-E6B3-4B4E-99CB-BF646502A34C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1987-97D5-4468-824A-6762D700D2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8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F624-9A62-499B-8041-EE5EF30F6EFA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46AE-5899-4338-A144-2CB3BA2B81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06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47650" y="711200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8337550" y="2768600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2281-EA8C-4370-B871-18347DD0FAD6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C198-3946-4A5A-8267-C33944DFC4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26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8FFA-50E3-47A2-B695-14E1E5A21C75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D93F-B088-44D6-9FA5-E22E7973CF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3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47650" y="711200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8337550" y="2768600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160D-A5B1-42EF-9EC7-9E6301E3B990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CD9B-CD7F-4DE0-9BDD-2ADFFF3E17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97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4BA0-87B8-429B-A847-A4B3784C9EE0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F6C8-6FB8-4A95-8059-15C49CB7D8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51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4230-7EC4-4854-83F8-799672BFED2C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1CA1-B1EF-499B-B32A-8A8067F550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97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9D19-58CE-447C-AB7F-5426FAC63CAB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6428-86E9-458A-9769-00D2A53A6B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8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3204-8969-4BA0-A18D-7573E078D0AE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03C2-2BA4-4A36-8354-F9D3F8033B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38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4549-1632-4388-8F3B-05D4517E9168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71AA-7131-438E-8B5A-0D97582532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3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59B8-0BA0-455C-BC2E-A7CE2A82F215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D91A-088A-43A8-AE56-26B1F4E6A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00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EED5-1E1F-4E53-A021-940822A5C88A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0E4-9DFA-42DB-AA7B-75D509D57A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56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C604-2BBD-4ACC-A99D-1EFACA8A6E4E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4813-79C9-42AB-B912-457C2A751E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96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3DE3-CF3D-4455-A41E-230B2347715D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ED52-C452-4FBA-878C-A037E85B2F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3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DD81-9553-4672-A493-C1292993105D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4C0F-0FCD-4518-BA7E-C15AC7B264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8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04F7-78F6-44E1-B4AB-75A741C2DB47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7528-49E8-43A3-AEE1-0A7A10DCB2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07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7226300" y="3894138"/>
            <a:ext cx="2676525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337" y="3259666"/>
              <a:ext cx="912597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996" y="3581511"/>
              <a:ext cx="1895938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328" y="3433998"/>
              <a:ext cx="1740301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9080" y="3985732"/>
              <a:ext cx="126454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0" y="4495800"/>
            <a:ext cx="71008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7850" y="533400"/>
            <a:ext cx="71008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0213" y="6172200"/>
            <a:ext cx="130016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5E193F6-388C-4D81-9C82-9DE06315F805}" type="datetimeFigureOut">
              <a:rPr lang="it-IT"/>
              <a:pPr>
                <a:defRPr/>
              </a:pPr>
              <a:t>06/07/2016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0"/>
            <a:ext cx="62960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1688" y="5578475"/>
            <a:ext cx="92868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2BA593-0894-4947-A6A9-CCFE5CBC92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9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20" r:id="rId12"/>
    <p:sldLayoutId id="2147484415" r:id="rId13"/>
    <p:sldLayoutId id="2147484421" r:id="rId14"/>
    <p:sldLayoutId id="2147484416" r:id="rId15"/>
    <p:sldLayoutId id="2147484417" r:id="rId16"/>
    <p:sldLayoutId id="214748441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083300" y="4040188"/>
            <a:ext cx="2578100" cy="692150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it-IT" sz="3600" dirty="0">
              <a:solidFill>
                <a:srgbClr val="7030A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" y="2284771"/>
            <a:ext cx="9906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Lucida Calligraphy" pitchFamily="66" charset="0"/>
              </a:rPr>
              <a:t>PROGETTO</a:t>
            </a:r>
          </a:p>
          <a:p>
            <a:pPr algn="ctr">
              <a:defRPr/>
            </a:pP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Lucida Calligraphy" pitchFamily="66" charset="0"/>
              </a:rPr>
              <a:t>UNA REGIONE IN MOVIMENTO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4475431"/>
            <a:ext cx="9905999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  <a:t>REFERENTI:  </a:t>
            </a:r>
          </a:p>
          <a:p>
            <a:pPr algn="ctr">
              <a:defRPr/>
            </a:pPr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  <a:t>Dott.ssa Candito Valeria – Dott.ssa Legato Fortunata</a:t>
            </a:r>
            <a:b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</a:b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itchFamily="66" charset="0"/>
            </a:endParaRPr>
          </a:p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  <a:t>ANNO SCOLASTICO 2015/2016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449888"/>
            <a:ext cx="990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  <a:t>Istituto Comprensivo</a:t>
            </a:r>
            <a:b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</a:b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  <a:t>Bova Marina-Condofuri</a:t>
            </a:r>
            <a:b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itchFamily="66" charset="0"/>
              </a:rPr>
            </a:br>
            <a:endParaRPr lang="it-IT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4" name="P!nk - Tr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6643" y="36998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1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487363"/>
            <a:ext cx="491331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25" y="487363"/>
            <a:ext cx="476408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775211" y="87658"/>
            <a:ext cx="24897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NUOVI TRAGUARDI</a:t>
            </a:r>
          </a:p>
        </p:txBody>
      </p:sp>
    </p:spTree>
    <p:custDataLst>
      <p:tags r:id="rId1"/>
    </p:custDataLst>
  </p:cSld>
  <p:clrMapOvr>
    <a:masterClrMapping/>
  </p:clrMapOvr>
  <p:transition spd="slow" advTm="8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1438" y="0"/>
            <a:ext cx="5659089" cy="504968"/>
          </a:xfrm>
        </p:spPr>
        <p:txBody>
          <a:bodyPr/>
          <a:lstStyle/>
          <a:p>
            <a:pPr algn="ctr">
              <a:defRPr/>
            </a:pPr>
            <a:r>
              <a:rPr lang="it-IT" sz="2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FORSE CI VORREBBE UNA PAUSA…</a:t>
            </a:r>
            <a:endParaRPr lang="it-IT" sz="2000" dirty="0"/>
          </a:p>
        </p:txBody>
      </p:sp>
      <p:pic>
        <p:nvPicPr>
          <p:cNvPr id="16387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52133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0" y="504825"/>
            <a:ext cx="4583113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2757488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546100"/>
            <a:ext cx="3760788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788" y="546100"/>
            <a:ext cx="3351212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855280" y="0"/>
            <a:ext cx="38427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CONTINUO MOVIMENTO… </a:t>
            </a:r>
          </a:p>
        </p:txBody>
      </p:sp>
    </p:spTree>
    <p:custDataLst>
      <p:tags r:id="rId1"/>
    </p:custDataLst>
  </p:cSld>
  <p:clrMapOvr>
    <a:masterClrMapping/>
  </p:clrMapOvr>
  <p:transition spd="slow" advTm="88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6485" y="-140677"/>
            <a:ext cx="7101106" cy="5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Momenti di </a:t>
            </a:r>
            <a:r>
              <a:rPr lang="it-IT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tensione e stanchezza</a:t>
            </a:r>
            <a:endParaRPr lang="it-IT" dirty="0"/>
          </a:p>
        </p:txBody>
      </p:sp>
      <p:pic>
        <p:nvPicPr>
          <p:cNvPr id="18435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8" y="506413"/>
            <a:ext cx="4729162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506413"/>
            <a:ext cx="5078413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244725" y="0"/>
            <a:ext cx="5153025" cy="688975"/>
          </a:xfrm>
          <a:prstGeom prst="rect">
            <a:avLst/>
          </a:prstGeom>
          <a:effectLst/>
        </p:spPr>
        <p:txBody>
          <a:bodyPr anchor="b">
            <a:normAutofit fontScale="62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ALLE PRESE CON LE…CAPOVOLTE!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9459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822325"/>
            <a:ext cx="3116263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magin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3" y="822325"/>
            <a:ext cx="3152775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822325"/>
            <a:ext cx="3284537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181225" y="0"/>
            <a:ext cx="6172200" cy="690563"/>
          </a:xfrm>
          <a:prstGeom prst="rect">
            <a:avLst/>
          </a:prstGeom>
          <a:effectLst/>
        </p:spPr>
        <p:txBody>
          <a:bodyPr anchor="b">
            <a:normAutofit fontScale="850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PERCORSI SEMPRE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Piu’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DIFFICILI</a:t>
            </a:r>
          </a:p>
        </p:txBody>
      </p:sp>
      <p:pic>
        <p:nvPicPr>
          <p:cNvPr id="20483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475" y="690563"/>
            <a:ext cx="3459163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90563"/>
            <a:ext cx="3262312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288" y="690563"/>
            <a:ext cx="2651125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0891" y="219222"/>
            <a:ext cx="7101106" cy="4278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ESERCIZI GINNICI CON PALLA</a:t>
            </a:r>
            <a:endParaRPr lang="it-IT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7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647700"/>
            <a:ext cx="4699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5207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4786" y="162951"/>
            <a:ext cx="7101106" cy="4982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IL SALTO DEL GRILLO PAZZO</a:t>
            </a:r>
            <a:endParaRPr lang="it-IT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531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50927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700" y="660400"/>
            <a:ext cx="48133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27488" y="0"/>
            <a:ext cx="7101106" cy="407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ALLENAMENTI…</a:t>
            </a:r>
            <a:endParaRPr lang="it-IT" dirty="0"/>
          </a:p>
        </p:txBody>
      </p:sp>
      <p:pic>
        <p:nvPicPr>
          <p:cNvPr id="23555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549275"/>
            <a:ext cx="330517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55917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350" y="547688"/>
            <a:ext cx="304165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298643" y="0"/>
            <a:ext cx="3815954" cy="866503"/>
          </a:xfrm>
          <a:prstGeom prst="rect">
            <a:avLst/>
          </a:prstGeom>
          <a:effectLst/>
        </p:spPr>
        <p:txBody>
          <a:bodyPr anchor="b">
            <a:normAutofit fontScale="92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it-IT" sz="2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cised901 NdIt BT" panose="020B0A070405030A0204" pitchFamily="34" charset="0"/>
                <a:cs typeface="Aharoni" panose="02010803020104030203" pitchFamily="2" charset="-79"/>
              </a:rPr>
              <a:t>AGILITA’, COORDINAZIONE, EQUILIBRIO…</a:t>
            </a:r>
            <a:endParaRPr lang="it-IT" sz="20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ncised901 NdIt BT" panose="020B0A070405030A0204" pitchFamily="34" charset="0"/>
              <a:cs typeface="Aharoni" panose="02010803020104030203" pitchFamily="2" charset="-79"/>
            </a:endParaRPr>
          </a:p>
        </p:txBody>
      </p:sp>
      <p:pic>
        <p:nvPicPr>
          <p:cNvPr id="24579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866775"/>
            <a:ext cx="3176587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138" y="866775"/>
            <a:ext cx="3521075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13" y="866775"/>
            <a:ext cx="3125787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8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083300" y="4040188"/>
            <a:ext cx="2578100" cy="692150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it-IT" sz="3600" dirty="0">
              <a:solidFill>
                <a:srgbClr val="7030A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149" name="Immagin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6850"/>
            <a:ext cx="9912350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351" y="6457890"/>
            <a:ext cx="990599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ucida Calligraphy" pitchFamily="66" charset="0"/>
              </a:rPr>
              <a:t>Dott.ssa Candito Valeria  –  Dott.ssa Legato Fortunata</a:t>
            </a:r>
          </a:p>
        </p:txBody>
      </p:sp>
    </p:spTree>
    <p:custDataLst>
      <p:tags r:id="rId1"/>
    </p:custDataLst>
  </p:cSld>
  <p:clrMapOvr>
    <a:masterClrMapping/>
  </p:clrMapOvr>
  <p:transition spd="slow" advTm="57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4083" y="224135"/>
            <a:ext cx="55483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IMPEGNO, CONCENTRAZIONE, ENTUSIASMO</a:t>
            </a:r>
          </a:p>
        </p:txBody>
      </p:sp>
      <p:pic>
        <p:nvPicPr>
          <p:cNvPr id="25603" name="Immagin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623888"/>
            <a:ext cx="3151188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magin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738" y="623888"/>
            <a:ext cx="2755900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magin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613" y="623888"/>
            <a:ext cx="3794125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37629" y="183192"/>
            <a:ext cx="42947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RISCALDAMENTO, SPORT, SUDORE</a:t>
            </a:r>
          </a:p>
        </p:txBody>
      </p:sp>
      <p:pic>
        <p:nvPicPr>
          <p:cNvPr id="26627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582613"/>
            <a:ext cx="2809875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988" y="582613"/>
            <a:ext cx="3679825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magin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582613"/>
            <a:ext cx="3119438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38" y="582613"/>
            <a:ext cx="353695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779442" y="183192"/>
            <a:ext cx="23471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MOVIMENTO…</a:t>
            </a:r>
          </a:p>
        </p:txBody>
      </p:sp>
      <p:pic>
        <p:nvPicPr>
          <p:cNvPr id="27652" name="Immagin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582613"/>
            <a:ext cx="3208338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magin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288" y="582613"/>
            <a:ext cx="3033712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24605" y="195560"/>
            <a:ext cx="62568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INCORAGGIAMENTI, RASSICURAZIONI…RISULTATI!</a:t>
            </a:r>
          </a:p>
        </p:txBody>
      </p:sp>
      <p:pic>
        <p:nvPicPr>
          <p:cNvPr id="28675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95313"/>
            <a:ext cx="312896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595313"/>
            <a:ext cx="372903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30480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11759" y="519754"/>
            <a:ext cx="40735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TENACIA, PASSIONE, SUCCESSO</a:t>
            </a:r>
          </a:p>
        </p:txBody>
      </p:sp>
      <p:pic>
        <p:nvPicPr>
          <p:cNvPr id="29699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919163"/>
            <a:ext cx="31369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575" y="919163"/>
            <a:ext cx="3557588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19163"/>
            <a:ext cx="3000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363" y="738188"/>
            <a:ext cx="315118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315269" y="98918"/>
            <a:ext cx="36247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VELOCITA’, RIGORE, ORDINE</a:t>
            </a:r>
          </a:p>
        </p:txBody>
      </p:sp>
      <p:pic>
        <p:nvPicPr>
          <p:cNvPr id="30724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13" y="738188"/>
            <a:ext cx="26479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magin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3608388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7850" y="4487863"/>
            <a:ext cx="6935788" cy="1531937"/>
          </a:xfrm>
        </p:spPr>
        <p:txBody>
          <a:bodyPr/>
          <a:lstStyle/>
          <a:p>
            <a:pPr>
              <a:defRPr/>
            </a:pPr>
            <a:endParaRPr lang="it-IT" sz="2000" dirty="0"/>
          </a:p>
        </p:txBody>
      </p:sp>
      <p:pic>
        <p:nvPicPr>
          <p:cNvPr id="31747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71513"/>
            <a:ext cx="2974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9181" y="183192"/>
            <a:ext cx="97610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SALTO DELLA RANA          SALTO DEL GRILLO PAZZO    SALTO DEGLI OSTACOLI</a:t>
            </a:r>
          </a:p>
        </p:txBody>
      </p:sp>
      <p:pic>
        <p:nvPicPr>
          <p:cNvPr id="31749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788" y="679450"/>
            <a:ext cx="32845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582613"/>
            <a:ext cx="30527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7850" y="4487863"/>
            <a:ext cx="6935788" cy="1531937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32771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4046538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-432810" y="0"/>
            <a:ext cx="1058815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PASSAGGIO SOTTO OSTACOLI           SLALOM        GATTONAMENTO FRA OSTACOLI</a:t>
            </a:r>
          </a:p>
        </p:txBody>
      </p:sp>
      <p:pic>
        <p:nvPicPr>
          <p:cNvPr id="32773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400050"/>
            <a:ext cx="28352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magin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75" y="400050"/>
            <a:ext cx="3024188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159000" y="0"/>
            <a:ext cx="6172200" cy="393700"/>
          </a:xfrm>
          <a:prstGeom prst="rect">
            <a:avLst/>
          </a:prstGeom>
          <a:effectLst/>
        </p:spPr>
        <p:txBody>
          <a:bodyPr anchor="b">
            <a:normAutofit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it-IT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ALLENAMENTO</a:t>
            </a:r>
            <a:endParaRPr lang="it-IT" sz="2000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5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301625"/>
            <a:ext cx="230663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300" y="307975"/>
            <a:ext cx="215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magin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075" y="307975"/>
            <a:ext cx="213201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magin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288" y="344488"/>
            <a:ext cx="17875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magin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75" y="3305175"/>
            <a:ext cx="177958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magin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938" y="3273425"/>
            <a:ext cx="1403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magin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825" y="3289300"/>
            <a:ext cx="19081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Immagin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16541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Immagin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100" y="3305175"/>
            <a:ext cx="18113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Immagin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3305175"/>
            <a:ext cx="151288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2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1800" y="3241675"/>
            <a:ext cx="1924050" cy="3589338"/>
          </a:xfrm>
        </p:spPr>
      </p:pic>
      <p:pic>
        <p:nvPicPr>
          <p:cNvPr id="9219" name="Immagin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206851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magin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-42863"/>
            <a:ext cx="1976437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magin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013" y="0"/>
            <a:ext cx="1727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magin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213" y="0"/>
            <a:ext cx="19113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magine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875" y="3292475"/>
            <a:ext cx="21431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magine 92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22225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92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3292475"/>
            <a:ext cx="16065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9226"/>
          <p:cNvSpPr/>
          <p:nvPr/>
        </p:nvSpPr>
        <p:spPr>
          <a:xfrm>
            <a:off x="3110602" y="67867"/>
            <a:ext cx="42691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FATICA, OSTACOLI, TRAGUARDI…</a:t>
            </a:r>
          </a:p>
        </p:txBody>
      </p:sp>
      <p:pic>
        <p:nvPicPr>
          <p:cNvPr id="9227" name="Immagin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3292475"/>
            <a:ext cx="206851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magin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326231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736600"/>
            <a:ext cx="35750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363" y="736600"/>
            <a:ext cx="30686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31764" y="136813"/>
            <a:ext cx="3379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DIMOSTRAZIONI PRATICHE</a:t>
            </a:r>
          </a:p>
        </p:txBody>
      </p:sp>
    </p:spTree>
    <p:custDataLst>
      <p:tags r:id="rId1"/>
    </p:custDataLst>
  </p:cSld>
  <p:clrMapOvr>
    <a:masterClrMapping/>
  </p:clrMapOvr>
  <p:transition spd="slow" advTm="7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8604" y="32982"/>
            <a:ext cx="7101106" cy="6221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ESERCIZI, PREPARAZIONE, MOVIMENTO  </a:t>
            </a:r>
            <a:endParaRPr lang="it-IT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7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5638"/>
            <a:ext cx="342582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825" y="655638"/>
            <a:ext cx="3509963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788" y="655638"/>
            <a:ext cx="29702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4894" y="19333"/>
            <a:ext cx="7101106" cy="594815"/>
          </a:xfrm>
        </p:spPr>
        <p:txBody>
          <a:bodyPr/>
          <a:lstStyle/>
          <a:p>
            <a:pPr>
              <a:defRPr/>
            </a:pPr>
            <a:r>
              <a:rPr lang="it-IT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GIOCO…DIVERTIMENTO…</a:t>
            </a:r>
            <a:endParaRPr lang="it-IT" dirty="0"/>
          </a:p>
        </p:txBody>
      </p:sp>
      <p:pic>
        <p:nvPicPr>
          <p:cNvPr id="12291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590550"/>
            <a:ext cx="52546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465137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8288"/>
            <a:ext cx="3370263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263" y="1504950"/>
            <a:ext cx="3481387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650" y="1470025"/>
            <a:ext cx="305435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461070"/>
            <a:ext cx="990599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Ancora gioco e divertimento</a:t>
            </a:r>
          </a:p>
        </p:txBody>
      </p:sp>
    </p:spTree>
    <p:custDataLst>
      <p:tags r:id="rId1"/>
    </p:custDataLst>
  </p:cSld>
  <p:clrMapOvr>
    <a:masterClrMapping/>
  </p:clrMapOvr>
  <p:transition spd="slow" advTm="7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2942" y="0"/>
            <a:ext cx="7747283" cy="4776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Momenti di tensione</a:t>
            </a:r>
            <a:endParaRPr lang="it-IT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9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5432425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425" y="627063"/>
            <a:ext cx="4473575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.3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7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2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1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3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1.8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2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5|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3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0.9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2|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0.7|1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8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2.2|1.7|1.4|1.3|1.3|1.4|4|1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4|1.9|2.3|1.5|1.6|1.4|0.9|1.6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9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.4"/>
</p:tagLst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926</TotalTime>
  <Words>139</Words>
  <Application>Microsoft Office PowerPoint</Application>
  <PresentationFormat>A4 (21x29,7 cm)</PresentationFormat>
  <Paragraphs>36</Paragraphs>
  <Slides>27</Slides>
  <Notes>4</Notes>
  <HiddenSlides>1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Aharoni</vt:lpstr>
      <vt:lpstr>Algerian</vt:lpstr>
      <vt:lpstr>Aparajita</vt:lpstr>
      <vt:lpstr>Calibri</vt:lpstr>
      <vt:lpstr>Century Gothic</vt:lpstr>
      <vt:lpstr>Incised901 NdIt BT</vt:lpstr>
      <vt:lpstr>Lucida Calligraphy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ESERCIZI, PREPARAZIONE, MOVIMENTO  </vt:lpstr>
      <vt:lpstr>GIOCO…DIVERTIMENTO…</vt:lpstr>
      <vt:lpstr>Presentazione standard di PowerPoint</vt:lpstr>
      <vt:lpstr>Momenti di tensione</vt:lpstr>
      <vt:lpstr>Presentazione standard di PowerPoint</vt:lpstr>
      <vt:lpstr>FORSE CI VORREBBE UNA PAUSA…</vt:lpstr>
      <vt:lpstr>Presentazione standard di PowerPoint</vt:lpstr>
      <vt:lpstr>Momenti di tensione e stanchezza</vt:lpstr>
      <vt:lpstr>Presentazione standard di PowerPoint</vt:lpstr>
      <vt:lpstr>Presentazione standard di PowerPoint</vt:lpstr>
      <vt:lpstr>ESERCIZI GINNICI CON PALLA</vt:lpstr>
      <vt:lpstr>IL SALTO DEL GRILLO PAZZO</vt:lpstr>
      <vt:lpstr>ALLENAMENTI…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membim</dc:title>
  <dc:creator>Utente</dc:creator>
  <cp:lastModifiedBy>rosa ceccio</cp:lastModifiedBy>
  <cp:revision>97</cp:revision>
  <dcterms:created xsi:type="dcterms:W3CDTF">2016-02-08T16:57:39Z</dcterms:created>
  <dcterms:modified xsi:type="dcterms:W3CDTF">2016-07-06T20:15:42Z</dcterms:modified>
</cp:coreProperties>
</file>