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425" autoAdjust="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crizioni.istruzione.it/" TargetMode="External"/><Relationship Id="rId2" Type="http://schemas.openxmlformats.org/officeDocument/2006/relationships/hyperlink" Target="http://www.smsdandrea.it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EA85EB-EE9A-484E-9F31-D09C3E97AB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793058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it-IT" altLang="it-IT" sz="1400" i="1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High Tower Text" panose="020405020505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1400" i="1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High Tower Text" panose="020405020505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1400" i="1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High Tower Text" panose="020405020505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1400" i="1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High Tower Text" panose="020405020505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1400" i="1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High Tower Text" panose="020405020505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1400" i="1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High Tower Text" panose="020405020505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1400" i="1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High Tower Text" panose="020405020505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1400" i="1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High Tower Text" panose="020405020505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800" i="1" cap="none" dirty="0">
                <a:solidFill>
                  <a:srgbClr val="002060"/>
                </a:solidFill>
                <a:latin typeface="High Tower Text" panose="020405020505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Istituto Comprensivo Bova Marina Condofuri</a:t>
            </a:r>
            <a:r>
              <a:rPr lang="it-IT" altLang="it-IT" sz="14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it-IT" altLang="it-IT" sz="14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it-IT" altLang="it-IT" sz="1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Scuole dell’Infanzia, Primaria e Secondaria di Primo Grado </a:t>
            </a:r>
            <a:r>
              <a:rPr lang="it-IT" altLang="it-IT" sz="14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it-IT" altLang="it-IT" sz="14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it-IT" altLang="it-IT" sz="1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Codice Meccanografico RCIC85200D</a:t>
            </a:r>
            <a:r>
              <a:rPr lang="it-IT" altLang="it-IT" sz="14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it-IT" altLang="it-IT" sz="14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it-IT" altLang="it-IT" sz="1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10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Via Montesanto, 26- 89035 BOVA  </a:t>
            </a:r>
            <a:r>
              <a:rPr lang="it-IT" altLang="it-IT" sz="1000" cap="non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MARINATel</a:t>
            </a:r>
            <a:r>
              <a:rPr lang="it-IT" altLang="it-IT" sz="10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&amp; fax  0965.761002</a:t>
            </a:r>
            <a:r>
              <a:rPr lang="it-IT" altLang="it-IT" sz="10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it-IT" altLang="it-IT" sz="1000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it-IT" altLang="it-IT" sz="1000" cap="non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www:icbovamarinacondofuri.gov.it</a:t>
            </a:r>
            <a:r>
              <a:rPr lang="it-IT" altLang="it-IT" sz="10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-e-mail   </a:t>
            </a:r>
            <a:r>
              <a:rPr lang="it-IT" altLang="it-IT" sz="10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rcic85200d@istruzione.it</a:t>
            </a:r>
            <a:r>
              <a:rPr lang="it-IT" altLang="it-IT" sz="10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it-IT" altLang="it-IT" sz="10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</a:br>
            <a:endParaRPr lang="it-IT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A78A0B-636A-4CC0-ABB9-1FB8B912D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6592" y="2093843"/>
            <a:ext cx="11270648" cy="4621226"/>
          </a:xfrm>
        </p:spPr>
        <p:txBody>
          <a:bodyPr>
            <a:normAutofit fontScale="62500" lnSpcReduction="20000"/>
          </a:bodyPr>
          <a:lstStyle/>
          <a:p>
            <a:r>
              <a:rPr lang="it-IT" sz="4000" b="1" u="sng" dirty="0">
                <a:solidFill>
                  <a:schemeClr val="tx2">
                    <a:lumMod val="75000"/>
                  </a:schemeClr>
                </a:solidFill>
              </a:rPr>
              <a:t> ISCRIZIONI ALLE SCUOLE DELL’INFANZIA E ALLE SCUOLE DI OGNI ORDINE E GRADO -  </a:t>
            </a:r>
            <a:r>
              <a:rPr lang="it-IT" sz="2400" b="1" u="sng" dirty="0">
                <a:solidFill>
                  <a:schemeClr val="tx2">
                    <a:lumMod val="75000"/>
                  </a:schemeClr>
                </a:solidFill>
              </a:rPr>
              <a:t>A. S. 2018/2019</a:t>
            </a:r>
            <a:r>
              <a:rPr lang="it-IT" sz="4000" b="1" u="sng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it-IT" sz="4000" dirty="0"/>
              <a:t/>
            </a:r>
            <a:br>
              <a:rPr lang="it-IT" sz="4000" dirty="0"/>
            </a:br>
            <a:r>
              <a:rPr lang="it-IT" dirty="0"/>
              <a:t/>
            </a:r>
            <a:br>
              <a:rPr lang="it-IT" dirty="0"/>
            </a:b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In data 13/11/2017 il MIUR ha emanato la 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nota ufficiale AOODGOSV 14659 </a:t>
            </a: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che disciplina, per l’anno scolastico 2018/2019, le iscrizioni: - </a:t>
            </a:r>
            <a:r>
              <a:rPr lang="it-IT" sz="2400" u="sng" dirty="0">
                <a:solidFill>
                  <a:schemeClr val="tx2">
                    <a:lumMod val="75000"/>
                  </a:schemeClr>
                </a:solidFill>
              </a:rPr>
              <a:t>alle sezioni delle scuole dell’infanzia; - alle PRIME CLASSI DELLE SCUOLE DI OGNI ORDINE E GRADO</a:t>
            </a:r>
            <a:br>
              <a:rPr lang="it-IT" sz="2400" u="sng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2400" u="sng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sz="2400" u="sng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le iscrizioni sono effettuate </a:t>
            </a:r>
            <a:r>
              <a:rPr lang="it-IT" sz="2400" b="1" dirty="0">
                <a:solidFill>
                  <a:schemeClr val="tx2">
                    <a:lumMod val="75000"/>
                  </a:schemeClr>
                </a:solidFill>
              </a:rPr>
              <a:t>on line</a:t>
            </a: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 per tutte le classi iniziali della </a:t>
            </a:r>
            <a:r>
              <a:rPr lang="it-IT" sz="2400" u="sng" dirty="0">
                <a:solidFill>
                  <a:schemeClr val="tx2">
                    <a:lumMod val="75000"/>
                  </a:schemeClr>
                </a:solidFill>
              </a:rPr>
              <a:t>scuola primaria, secondaria di primo grado e secondaria di secondo grado statali</a:t>
            </a: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it-IT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Sono </a:t>
            </a:r>
            <a:r>
              <a:rPr lang="it-IT" sz="2400" u="sng" dirty="0">
                <a:solidFill>
                  <a:schemeClr val="tx2">
                    <a:lumMod val="75000"/>
                  </a:schemeClr>
                </a:solidFill>
              </a:rPr>
              <a:t>escluse</a:t>
            </a: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 dalla modalità telematica le iscrizioni relative alle sezioni delle </a:t>
            </a:r>
            <a:r>
              <a:rPr lang="it-IT" sz="2400" u="sng" dirty="0">
                <a:solidFill>
                  <a:schemeClr val="tx2">
                    <a:lumMod val="75000"/>
                  </a:schemeClr>
                </a:solidFill>
              </a:rPr>
              <a:t>scuole dell’Infanzia</a:t>
            </a:r>
            <a:br>
              <a:rPr lang="it-IT" sz="2400" u="sng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Le domande di iscrizione on line possono essere presentate</a:t>
            </a:r>
          </a:p>
          <a:p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 dalle ore </a:t>
            </a:r>
            <a:r>
              <a:rPr lang="it-IT" sz="2400" b="1" dirty="0">
                <a:solidFill>
                  <a:schemeClr val="tx2">
                    <a:lumMod val="75000"/>
                  </a:schemeClr>
                </a:solidFill>
              </a:rPr>
              <a:t>8:00  del 16 gennaio 2018 alle ore 20:00 del 6 febbraio 2018</a:t>
            </a: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br>
              <a:rPr lang="it-IT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Dalle ore 9:00 del 9 gennaio 2018 è possibile avviare la fase della registrazione sul sito web </a:t>
            </a:r>
            <a:r>
              <a:rPr lang="it-IT" sz="2400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www.iscrizioni.istruzione</a:t>
            </a:r>
            <a:r>
              <a:rPr lang="it-IT" sz="2400" u="sng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.it</a:t>
            </a:r>
            <a:r>
              <a:rPr lang="it-IT" sz="24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br>
              <a:rPr lang="it-IT" sz="2400" dirty="0">
                <a:solidFill>
                  <a:schemeClr val="accent2">
                    <a:lumMod val="75000"/>
                  </a:schemeClr>
                </a:solidFill>
              </a:rPr>
            </a:b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9E01DC1-125B-4749-9D43-F1AC8863A6B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208" y="88211"/>
            <a:ext cx="439393" cy="424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84F055F-0015-4B13-9911-A5E20534D43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792" y="142931"/>
            <a:ext cx="694690" cy="407035"/>
          </a:xfrm>
          <a:prstGeom prst="rect">
            <a:avLst/>
          </a:prstGeom>
          <a:noFill/>
          <a:ln w="9525" algn="in">
            <a:solidFill>
              <a:srgbClr val="FFFFFF"/>
            </a:solidFill>
            <a:miter lim="800000"/>
            <a:headEnd/>
            <a:tailEnd/>
          </a:ln>
          <a:effectLst/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A97BE498-29B1-4551-A7EB-93C2A0DB516C}"/>
              </a:ext>
            </a:extLst>
          </p:cNvPr>
          <p:cNvSpPr/>
          <p:nvPr/>
        </p:nvSpPr>
        <p:spPr>
          <a:xfrm>
            <a:off x="9233941" y="5906125"/>
            <a:ext cx="272821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it-IT" i="1" dirty="0">
                <a:solidFill>
                  <a:srgbClr val="40404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Dirigente </a:t>
            </a:r>
            <a:r>
              <a:rPr lang="it-IT" i="1" dirty="0" err="1">
                <a:solidFill>
                  <a:srgbClr val="40404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Solastico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it-IT" i="1" dirty="0">
                <a:solidFill>
                  <a:srgbClr val="40404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Dott.ssa C. Irene </a:t>
            </a:r>
            <a:r>
              <a:rPr lang="it-IT" i="1" dirty="0" err="1">
                <a:solidFill>
                  <a:srgbClr val="40404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Mafrici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309849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23</TotalTime>
  <Words>28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High Tower Text</vt:lpstr>
      <vt:lpstr>Times New Roman</vt:lpstr>
      <vt:lpstr>Tw Cen MT</vt:lpstr>
      <vt:lpstr>Goccia</vt:lpstr>
      <vt:lpstr>    Istituto Comprensivo Bova Marina Condofuri Scuole dell’Infanzia, Primaria e Secondaria di Primo Grado  Codice Meccanografico RCIC85200D  Via Montesanto, 26- 89035 BOVA  MARINATel. &amp; fax  0965.761002 www:icbovamarinacondofuri.gov.it  -e-mail   rcic85200d@istruzione.it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Istituto Comprensivo Bova Marina Condofuri Scuole dell’Infanzia, Primaria e Secondaria di Primo Grado  Codice Meccanografico RCIC85200D  Via Montesanto, 26- 89035 BOVA  MARINATel. &amp; fax  0965.761002 www:icbovamarinacondofuri.gov.it  -e-mail   rcic85200d@istruzione.it</dc:title>
  <dc:creator>Utente</dc:creator>
  <cp:lastModifiedBy>User</cp:lastModifiedBy>
  <cp:revision>5</cp:revision>
  <dcterms:created xsi:type="dcterms:W3CDTF">2017-11-23T19:17:59Z</dcterms:created>
  <dcterms:modified xsi:type="dcterms:W3CDTF">2017-11-28T11:22:38Z</dcterms:modified>
</cp:coreProperties>
</file>